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68" r:id="rId4"/>
  </p:sldIdLst>
  <p:sldSz cx="12192000" cy="6858000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9D5F4-FF4F-420D-8420-A926E166D7A2}" type="doc">
      <dgm:prSet loTypeId="urn:microsoft.com/office/officeart/2005/8/layout/pictureOrgChart+Icon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0997319-AE2C-4C46-ADCB-BA43BE3F3F54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000" b="0" dirty="0">
              <a:latin typeface="Bahnschrift Light" panose="020B0502040204020203" pitchFamily="34" charset="0"/>
            </a:rPr>
            <a:t>Mayra Cecilia Padilla Mosqueda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000" b="0" dirty="0">
              <a:latin typeface="Bahnschrift Light" panose="020B0502040204020203" pitchFamily="34" charset="0"/>
            </a:rPr>
            <a:t>Presidente </a:t>
          </a:r>
        </a:p>
      </dgm:t>
    </dgm:pt>
    <dgm:pt modelId="{EDD69CBB-FC0D-413C-A203-D32C53DEA1CA}" type="parTrans" cxnId="{9486E231-E761-415A-A46A-B222DD3C9A8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000" b="0">
            <a:latin typeface="Bahnschrift Light" panose="020B0502040204020203" pitchFamily="34" charset="0"/>
          </a:endParaRPr>
        </a:p>
      </dgm:t>
    </dgm:pt>
    <dgm:pt modelId="{E975384C-827E-414A-AEB5-7C3391463B49}" type="sibTrans" cxnId="{9486E231-E761-415A-A46A-B222DD3C9A8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000" b="0">
            <a:latin typeface="Bahnschrift Light" panose="020B0502040204020203" pitchFamily="34" charset="0"/>
          </a:endParaRPr>
        </a:p>
      </dgm:t>
    </dgm:pt>
    <dgm:pt modelId="{8E70AA8F-7583-4AFE-9EDE-87363894E1F8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solidFill>
                <a:schemeClr val="tx2"/>
              </a:solidFill>
              <a:latin typeface="Bahnschrift Light" panose="020B0502040204020203" pitchFamily="34" charset="0"/>
            </a:rPr>
            <a:t>José</a:t>
          </a:r>
          <a:r>
            <a:rPr lang="es-MX" sz="1000" b="0" baseline="0" dirty="0">
              <a:solidFill>
                <a:schemeClr val="tx2"/>
              </a:solidFill>
              <a:latin typeface="Bahnschrift Light" panose="020B0502040204020203" pitchFamily="34" charset="0"/>
            </a:rPr>
            <a:t> Mendoza Palacios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baseline="0" dirty="0">
              <a:solidFill>
                <a:schemeClr val="tx2"/>
              </a:solidFill>
              <a:latin typeface="Bahnschrift Light" panose="020B0502040204020203" pitchFamily="34" charset="0"/>
            </a:rPr>
            <a:t>Vocal-Suplente presidencia</a:t>
          </a:r>
          <a:endParaRPr lang="es-MX" sz="1000" b="0" dirty="0">
            <a:solidFill>
              <a:schemeClr val="tx2"/>
            </a:solidFill>
            <a:latin typeface="Bahnschrift Light" panose="020B0502040204020203" pitchFamily="34" charset="0"/>
          </a:endParaRPr>
        </a:p>
      </dgm:t>
    </dgm:pt>
    <dgm:pt modelId="{B164CB56-71EE-412E-A3A2-1509A3B08E05}" type="parTrans" cxnId="{707B8E58-ABA5-4C9A-AFCF-298CB05D08D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000" b="0">
            <a:latin typeface="Bahnschrift Light" panose="020B0502040204020203" pitchFamily="34" charset="0"/>
          </a:endParaRPr>
        </a:p>
      </dgm:t>
    </dgm:pt>
    <dgm:pt modelId="{50009256-33DA-4FAC-A050-2DE70DDCC26C}" type="sibTrans" cxnId="{707B8E58-ABA5-4C9A-AFCF-298CB05D08D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000" b="0">
            <a:latin typeface="Bahnschrift Light" panose="020B0502040204020203" pitchFamily="34" charset="0"/>
          </a:endParaRPr>
        </a:p>
      </dgm:t>
    </dgm:pt>
    <dgm:pt modelId="{C1D130BE-4BC5-481C-BADA-14A869727C0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cap="none" baseline="0" dirty="0">
              <a:latin typeface="Bahnschrift Light" panose="020B0502040204020203" pitchFamily="34" charset="0"/>
            </a:rPr>
            <a:t>Daniel Rodolfo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cap="none" baseline="0" dirty="0">
              <a:latin typeface="Bahnschrift Light" panose="020B0502040204020203" pitchFamily="34" charset="0"/>
            </a:rPr>
            <a:t>Torres </a:t>
          </a:r>
          <a:r>
            <a:rPr lang="es-MX" sz="1000" b="0" cap="none" baseline="0" dirty="0" err="1">
              <a:latin typeface="Bahnschrift Light" panose="020B0502040204020203" pitchFamily="34" charset="0"/>
            </a:rPr>
            <a:t>Chona</a:t>
          </a:r>
          <a:endParaRPr lang="es-MX" sz="1000" b="0" cap="none" baseline="0" dirty="0">
            <a:latin typeface="Bahnschrift Light" panose="020B0502040204020203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000" b="0" cap="none" baseline="0" dirty="0">
              <a:latin typeface="Bahnschrift Light" panose="020B0502040204020203" pitchFamily="34" charset="0"/>
            </a:rPr>
            <a:t>Vocal</a:t>
          </a:r>
        </a:p>
      </dgm:t>
    </dgm:pt>
    <dgm:pt modelId="{8A26916C-03BF-4B0E-92AF-656A56CF8513}" type="parTrans" cxnId="{221AD8BF-6539-43E4-9EB1-23AF138D0EE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000" b="0">
            <a:latin typeface="Bahnschrift Light" panose="020B0502040204020203" pitchFamily="34" charset="0"/>
          </a:endParaRPr>
        </a:p>
      </dgm:t>
    </dgm:pt>
    <dgm:pt modelId="{4F4BE6FE-AE34-4934-8B0D-8FDF04C5765F}" type="sibTrans" cxnId="{221AD8BF-6539-43E4-9EB1-23AF138D0EE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000" b="0">
            <a:latin typeface="Bahnschrift Light" panose="020B0502040204020203" pitchFamily="34" charset="0"/>
          </a:endParaRPr>
        </a:p>
      </dgm:t>
    </dgm:pt>
    <dgm:pt modelId="{4EEC7547-7873-4960-80E0-4E4A5BA757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solidFill>
                <a:schemeClr val="tx2"/>
              </a:solidFill>
              <a:latin typeface="Bahnschrift Light" panose="020B0502040204020203" pitchFamily="34" charset="0"/>
            </a:rPr>
            <a:t>Miriam Lizett Rodríguez Guzmán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solidFill>
                <a:schemeClr val="tx2"/>
              </a:solidFill>
              <a:latin typeface="Bahnschrift Light" panose="020B0502040204020203" pitchFamily="34" charset="0"/>
            </a:rPr>
            <a:t>Secretaria</a:t>
          </a:r>
        </a:p>
      </dgm:t>
    </dgm:pt>
    <dgm:pt modelId="{9CA9C5D9-03EA-41C4-8DD2-36E11BE74D80}" type="parTrans" cxnId="{2D9F80BB-44A3-43ED-98C9-5C8E9519BBF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89F76923-B820-4E20-AA68-945BDA820CE9}" type="sibTrans" cxnId="{2D9F80BB-44A3-43ED-98C9-5C8E9519BBF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6712FA2A-0E7F-48C2-8E98-286426B678E2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1" dirty="0">
              <a:solidFill>
                <a:srgbClr val="00B050"/>
              </a:solidFill>
              <a:latin typeface="Bahnschrift Light" panose="020B0502040204020203" pitchFamily="34" charset="0"/>
            </a:rPr>
            <a:t>Lorenzo Jarquín Enríquez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latin typeface="Bahnschrift Light" panose="020B0502040204020203" pitchFamily="34" charset="0"/>
            </a:rPr>
            <a:t>Enlace</a:t>
          </a:r>
        </a:p>
      </dgm:t>
    </dgm:pt>
    <dgm:pt modelId="{34557E32-C04A-48F6-9B0C-9DC17877C68B}" type="parTrans" cxnId="{6BCA905A-1E66-4AC5-964F-C4D5C6BF130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BFA9E31C-89BE-4C9B-9547-1509999BC0C0}" type="sibTrans" cxnId="{6BCA905A-1E66-4AC5-964F-C4D5C6BF130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4A2550B2-8C85-4D3D-B748-2A27809163D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/>
            <a:t>Darío Medina Esquivel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solidFill>
                <a:schemeClr val="tx2"/>
              </a:solidFill>
              <a:latin typeface="Bahnschrift Light" panose="020B0502040204020203" pitchFamily="34" charset="0"/>
            </a:rPr>
            <a:t>Vocal</a:t>
          </a:r>
        </a:p>
      </dgm:t>
    </dgm:pt>
    <dgm:pt modelId="{86EFE03E-F56E-4F09-B725-8B7DE4D22134}" type="parTrans" cxnId="{AF7BAD08-9C31-499C-8389-EC83D036A7B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54058616-E739-40B4-86C6-14B1F705E035}" type="sibTrans" cxnId="{AF7BAD08-9C31-499C-8389-EC83D036A7B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2230F455-9CE1-46F7-923B-CDB17F83319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latin typeface="Bahnschrift Light" panose="020B0502040204020203" pitchFamily="34" charset="0"/>
            </a:rPr>
            <a:t>Carlos Alberto Rodríguez Castañón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latin typeface="Bahnschrift Light" panose="020B0502040204020203" pitchFamily="34" charset="0"/>
            </a:rPr>
            <a:t>Vocal</a:t>
          </a:r>
        </a:p>
      </dgm:t>
    </dgm:pt>
    <dgm:pt modelId="{526CD658-DB89-4888-A22A-2A5E43033DC0}" type="parTrans" cxnId="{CCDE8CBB-3965-4009-B732-6F5564E771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AB937E0F-965F-410B-A7DE-BCA4A0FD4291}" type="sibTrans" cxnId="{CCDE8CBB-3965-4009-B732-6F5564E771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FDFAF4EF-0599-4C7D-B69B-313EEB8EFD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latin typeface="Bahnschrift Light" panose="020B0502040204020203" pitchFamily="34" charset="0"/>
            </a:rPr>
            <a:t>Vania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latin typeface="Bahnschrift Light" panose="020B0502040204020203" pitchFamily="34" charset="0"/>
            </a:rPr>
            <a:t> García Aquiles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latin typeface="Bahnschrift Light" panose="020B0502040204020203" pitchFamily="34" charset="0"/>
            </a:rPr>
            <a:t>Vocal</a:t>
          </a:r>
        </a:p>
      </dgm:t>
    </dgm:pt>
    <dgm:pt modelId="{12CF14B6-C809-459B-A184-FC29C6725B24}" type="parTrans" cxnId="{98177496-30F0-470F-B0E6-FF6E6C0FCC9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A6973136-0843-4851-848F-652104BEE386}" type="sibTrans" cxnId="{98177496-30F0-470F-B0E6-FF6E6C0FCC9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B5FBC1C0-EAF7-40D8-9C14-85F07196C9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latin typeface="Bahnschrift Light" panose="020B0502040204020203" pitchFamily="34" charset="0"/>
            </a:rPr>
            <a:t>Ma. Fernanda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latin typeface="Bahnschrift Light" panose="020B0502040204020203" pitchFamily="34" charset="0"/>
            </a:rPr>
            <a:t>Patiño Rivera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latin typeface="Bahnschrift Light" panose="020B0502040204020203" pitchFamily="34" charset="0"/>
            </a:rPr>
            <a:t>Vocal</a:t>
          </a:r>
        </a:p>
      </dgm:t>
    </dgm:pt>
    <dgm:pt modelId="{28AAABCE-9710-46BA-B78E-CA222A6F7254}" type="parTrans" cxnId="{C66A3495-31C7-4CDF-9591-2AB7AFD4247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159C4104-E872-42B9-8DCE-EC7F318ABA2A}" type="sibTrans" cxnId="{C66A3495-31C7-4CDF-9591-2AB7AFD4247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D54B0BE3-7081-4466-AC14-D09692E8D61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noProof="0" dirty="0"/>
            <a:t>Alejandro Barrientos García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noProof="0" dirty="0">
              <a:latin typeface="Bahnschrift Light" panose="020B0502040204020203" pitchFamily="34" charset="0"/>
            </a:rPr>
            <a:t>Vocal</a:t>
          </a:r>
        </a:p>
      </dgm:t>
    </dgm:pt>
    <dgm:pt modelId="{9C946FE3-B7EA-4918-B9BE-EE2B42A95B36}" type="parTrans" cxnId="{0AC36BC9-0079-42EC-BDE2-DE866AFB3E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EDAC2095-F38A-4BFF-A712-A4A448DF2F8A}" type="sibTrans" cxnId="{0AC36BC9-0079-42EC-BDE2-DE866AFB3E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D928B117-552A-4747-9B6D-BCFEF94E12C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solidFill>
                <a:srgbClr val="002060"/>
              </a:solidFill>
              <a:latin typeface="Bahnschrift Light" panose="020B0502040204020203" pitchFamily="34" charset="0"/>
            </a:rPr>
            <a:t>Gabriela Gutiérrez Cabrera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solidFill>
                <a:schemeClr val="tx2"/>
              </a:solidFill>
              <a:latin typeface="Bahnschrift Light" panose="020B0502040204020203" pitchFamily="34" charset="0"/>
            </a:rPr>
            <a:t>Vocal</a:t>
          </a:r>
        </a:p>
      </dgm:t>
    </dgm:pt>
    <dgm:pt modelId="{314658E0-0DDB-4456-83DA-C82761BF6F8B}" type="parTrans" cxnId="{230E7E8D-1FE4-4289-8405-DA36765193A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CE3321C0-705E-4B4B-A0F9-ABFB81B7A193}" type="sibTrans" cxnId="{230E7E8D-1FE4-4289-8405-DA36765193A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D4FDB342-C853-4C7D-91DC-E95EACA5E47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latin typeface="Bahnschrift Light" panose="020B0502040204020203" pitchFamily="34" charset="0"/>
            </a:rPr>
            <a:t>Margarita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latin typeface="Bahnschrift Light" panose="020B0502040204020203" pitchFamily="34" charset="0"/>
            </a:rPr>
            <a:t>Campos Jiménez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latin typeface="Bahnschrift Light" panose="020B0502040204020203" pitchFamily="34" charset="0"/>
            </a:rPr>
            <a:t>Vocal</a:t>
          </a:r>
        </a:p>
      </dgm:t>
    </dgm:pt>
    <dgm:pt modelId="{D1B86C0C-3BB2-4626-87E5-08A5BB3EAE71}" type="parTrans" cxnId="{B7DC9CAB-5C6B-4989-84AA-1C2B9F9946C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0305BAA8-5F1F-478C-BA90-152DE20AA198}" type="sibTrans" cxnId="{B7DC9CAB-5C6B-4989-84AA-1C2B9F9946C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90CE3E84-E885-4508-BB82-3EAA4F641D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i="0" dirty="0"/>
            <a:t>Raúl Centeno Jiménez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latin typeface="Bahnschrift Light" panose="020B0502040204020203" pitchFamily="34" charset="0"/>
            </a:rPr>
            <a:t>Vocal</a:t>
          </a:r>
        </a:p>
      </dgm:t>
    </dgm:pt>
    <dgm:pt modelId="{584B49BE-94B8-4772-8D5D-2F2B646F70D8}" type="parTrans" cxnId="{5B7B5224-F601-4B64-BF0C-17E978A415D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78C25FA3-0023-4A70-835C-66F13710E559}" type="sibTrans" cxnId="{5B7B5224-F601-4B64-BF0C-17E978A415D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7D171607-BA34-4BB4-A053-5127B81D68B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dirty="0"/>
            <a:t>José de la Cruz Mendoza Derramadero</a:t>
          </a:r>
          <a:endParaRPr lang="es-MX" sz="1000" b="0" dirty="0">
            <a:latin typeface="Bahnschrift Light" panose="020B0502040204020203" pitchFamily="34" charset="0"/>
          </a:endParaRPr>
        </a:p>
      </dgm:t>
    </dgm:pt>
    <dgm:pt modelId="{61BE211C-3C0D-4E5E-8A97-E7C13B1D273F}" type="parTrans" cxnId="{2F06E96D-4308-4213-A2FB-B3DDF707897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AB32AB66-A0C3-4D38-84E4-416501F4A6BF}" type="sibTrans" cxnId="{2F06E96D-4308-4213-A2FB-B3DDF707897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2D13B042-0E96-4C9A-B135-DAD735C4DCD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dirty="0" err="1"/>
            <a:t>Mayda</a:t>
          </a:r>
          <a:r>
            <a:rPr lang="es-MX" sz="1000" dirty="0"/>
            <a:t> </a:t>
          </a:r>
          <a:r>
            <a:rPr lang="es-MX" sz="1000" dirty="0" err="1"/>
            <a:t>Lizeth</a:t>
          </a:r>
          <a:r>
            <a:rPr lang="es-MX" sz="1000" dirty="0"/>
            <a:t>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dirty="0"/>
            <a:t>Ramírez López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000" b="0" dirty="0">
              <a:solidFill>
                <a:schemeClr val="tx2"/>
              </a:solidFill>
              <a:latin typeface="Bahnschrift Light" panose="020B0502040204020203" pitchFamily="34" charset="0"/>
            </a:rPr>
            <a:t>Vocal</a:t>
          </a:r>
        </a:p>
      </dgm:t>
    </dgm:pt>
    <dgm:pt modelId="{F44AF707-62A6-4AF4-9A1B-3E64F6B98001}" type="parTrans" cxnId="{1269A99D-47D0-4750-8975-501368683F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FC8FE0E8-7567-4A0F-9135-5C4DC58714B6}" type="sibTrans" cxnId="{1269A99D-47D0-4750-8975-501368683F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000" b="0">
            <a:latin typeface="Bahnschrift Light" panose="020B0502040204020203" pitchFamily="34" charset="0"/>
          </a:endParaRPr>
        </a:p>
      </dgm:t>
    </dgm:pt>
    <dgm:pt modelId="{9654697F-54B1-4173-B37E-7C07438EEA78}" type="pres">
      <dgm:prSet presAssocID="{96C9D5F4-FF4F-420D-8420-A926E166D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7B46570-47A3-489B-B504-9BD90776CE9B}" type="pres">
      <dgm:prSet presAssocID="{D0997319-AE2C-4C46-ADCB-BA43BE3F3F54}" presName="hierRoot1" presStyleCnt="0">
        <dgm:presLayoutVars>
          <dgm:hierBranch val="init"/>
        </dgm:presLayoutVars>
      </dgm:prSet>
      <dgm:spPr/>
    </dgm:pt>
    <dgm:pt modelId="{365BA5D3-889B-4B7C-9834-8F26534A728F}" type="pres">
      <dgm:prSet presAssocID="{D0997319-AE2C-4C46-ADCB-BA43BE3F3F54}" presName="rootComposite1" presStyleCnt="0"/>
      <dgm:spPr/>
    </dgm:pt>
    <dgm:pt modelId="{EEDB0D72-B5A7-428B-8CCB-F4F9393FCEEB}" type="pres">
      <dgm:prSet presAssocID="{D0997319-AE2C-4C46-ADCB-BA43BE3F3F54}" presName="rootText1" presStyleLbl="node0" presStyleIdx="0" presStyleCnt="1" custScaleX="157205">
        <dgm:presLayoutVars>
          <dgm:chPref val="3"/>
        </dgm:presLayoutVars>
      </dgm:prSet>
      <dgm:spPr/>
    </dgm:pt>
    <dgm:pt modelId="{9DC80DD4-BF3E-4A2C-B13D-31BFC46893BE}" type="pres">
      <dgm:prSet presAssocID="{D0997319-AE2C-4C46-ADCB-BA43BE3F3F54}" presName="rootPict1" presStyleLbl="alignImgPlace1" presStyleIdx="0" presStyleCnt="15" custScaleX="141569" custScaleY="142266" custLinFactX="-20059" custLinFactNeighborX="-100000" custLinFactNeighborY="-810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2AFBCBA4-3A36-4ECE-A27F-FA22AE0E29A0}" type="pres">
      <dgm:prSet presAssocID="{D0997319-AE2C-4C46-ADCB-BA43BE3F3F54}" presName="rootConnector1" presStyleLbl="node1" presStyleIdx="0" presStyleCnt="0"/>
      <dgm:spPr/>
    </dgm:pt>
    <dgm:pt modelId="{0DEDBFE5-A64D-4FFE-8D4D-566F49321EE1}" type="pres">
      <dgm:prSet presAssocID="{D0997319-AE2C-4C46-ADCB-BA43BE3F3F54}" presName="hierChild2" presStyleCnt="0"/>
      <dgm:spPr/>
    </dgm:pt>
    <dgm:pt modelId="{17A0F335-8AE4-4B25-A596-E7F741EBC5B1}" type="pres">
      <dgm:prSet presAssocID="{B164CB56-71EE-412E-A3A2-1509A3B08E05}" presName="Name37" presStyleLbl="parChTrans1D2" presStyleIdx="0" presStyleCnt="5"/>
      <dgm:spPr/>
    </dgm:pt>
    <dgm:pt modelId="{887BF8DB-CACC-42B3-94F5-B90BA4A6544F}" type="pres">
      <dgm:prSet presAssocID="{8E70AA8F-7583-4AFE-9EDE-87363894E1F8}" presName="hierRoot2" presStyleCnt="0">
        <dgm:presLayoutVars>
          <dgm:hierBranch val="init"/>
        </dgm:presLayoutVars>
      </dgm:prSet>
      <dgm:spPr/>
    </dgm:pt>
    <dgm:pt modelId="{C73A1920-BC3E-4149-98C4-52413612EE82}" type="pres">
      <dgm:prSet presAssocID="{8E70AA8F-7583-4AFE-9EDE-87363894E1F8}" presName="rootComposite" presStyleCnt="0"/>
      <dgm:spPr/>
    </dgm:pt>
    <dgm:pt modelId="{D72EFED4-4331-463C-B644-973743FE0FC1}" type="pres">
      <dgm:prSet presAssocID="{8E70AA8F-7583-4AFE-9EDE-87363894E1F8}" presName="rootText" presStyleLbl="node2" presStyleIdx="0" presStyleCnt="3" custScaleX="193138" custScaleY="126639" custLinFactNeighborX="-28765" custLinFactNeighborY="6007">
        <dgm:presLayoutVars>
          <dgm:chPref val="3"/>
        </dgm:presLayoutVars>
      </dgm:prSet>
      <dgm:spPr/>
    </dgm:pt>
    <dgm:pt modelId="{2850EF9A-A863-4139-B4FA-08B7AFB43B4F}" type="pres">
      <dgm:prSet presAssocID="{8E70AA8F-7583-4AFE-9EDE-87363894E1F8}" presName="rootPict" presStyleLbl="alignImgPlace1" presStyleIdx="1" presStyleCnt="15" custScaleX="141598" custScaleY="142266" custLinFactX="-100000" custLinFactNeighborX="-166967" custLinFactNeighborY="6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817E5B4-DF7C-4F3C-9AC7-338F3BF7145C}" type="pres">
      <dgm:prSet presAssocID="{8E70AA8F-7583-4AFE-9EDE-87363894E1F8}" presName="rootConnector" presStyleLbl="node2" presStyleIdx="0" presStyleCnt="3"/>
      <dgm:spPr/>
    </dgm:pt>
    <dgm:pt modelId="{CE4AAF70-6DC0-4440-837F-0F64F15DC0AC}" type="pres">
      <dgm:prSet presAssocID="{8E70AA8F-7583-4AFE-9EDE-87363894E1F8}" presName="hierChild4" presStyleCnt="0"/>
      <dgm:spPr/>
    </dgm:pt>
    <dgm:pt modelId="{B3FC8BC3-B281-4B32-BE69-AD0F5DF5D1DF}" type="pres">
      <dgm:prSet presAssocID="{86EFE03E-F56E-4F09-B725-8B7DE4D22134}" presName="Name37" presStyleLbl="parChTrans1D3" presStyleIdx="0" presStyleCnt="9"/>
      <dgm:spPr/>
    </dgm:pt>
    <dgm:pt modelId="{8138C8AE-53A8-496F-B0BE-F12C62544BFA}" type="pres">
      <dgm:prSet presAssocID="{4A2550B2-8C85-4D3D-B748-2A27809163DE}" presName="hierRoot2" presStyleCnt="0">
        <dgm:presLayoutVars>
          <dgm:hierBranch val="init"/>
        </dgm:presLayoutVars>
      </dgm:prSet>
      <dgm:spPr/>
    </dgm:pt>
    <dgm:pt modelId="{D22B2C3E-5BC7-46F1-87EE-ABAD56D88A34}" type="pres">
      <dgm:prSet presAssocID="{4A2550B2-8C85-4D3D-B748-2A27809163DE}" presName="rootComposite" presStyleCnt="0"/>
      <dgm:spPr/>
    </dgm:pt>
    <dgm:pt modelId="{35C611FD-7226-4D7C-B1C6-9DCDE767C5C9}" type="pres">
      <dgm:prSet presAssocID="{4A2550B2-8C85-4D3D-B748-2A27809163DE}" presName="rootText" presStyleLbl="node3" presStyleIdx="0" presStyleCnt="9" custScaleX="157256" custScaleY="114322" custLinFactNeighborX="-28765" custLinFactNeighborY="3968">
        <dgm:presLayoutVars>
          <dgm:chPref val="3"/>
        </dgm:presLayoutVars>
      </dgm:prSet>
      <dgm:spPr/>
    </dgm:pt>
    <dgm:pt modelId="{A9DFE586-29E0-4047-BC46-3029222D7EA8}" type="pres">
      <dgm:prSet presAssocID="{4A2550B2-8C85-4D3D-B748-2A27809163DE}" presName="rootPict" presStyleLbl="alignImgPlace1" presStyleIdx="2" presStyleCnt="15" custAng="0" custScaleX="142766" custScaleY="140000" custLinFactX="-100000" custLinFactNeighborX="-115719" custLinFactNeighborY="619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B9F7B66E-7B2E-4F1E-B727-B9EB3BF28E39}" type="pres">
      <dgm:prSet presAssocID="{4A2550B2-8C85-4D3D-B748-2A27809163DE}" presName="rootConnector" presStyleLbl="node3" presStyleIdx="0" presStyleCnt="9"/>
      <dgm:spPr/>
    </dgm:pt>
    <dgm:pt modelId="{9DF44407-0533-47D6-A896-B67F64D34C21}" type="pres">
      <dgm:prSet presAssocID="{4A2550B2-8C85-4D3D-B748-2A27809163DE}" presName="hierChild4" presStyleCnt="0"/>
      <dgm:spPr/>
    </dgm:pt>
    <dgm:pt modelId="{81701D49-F5F1-4193-A76E-1D49C0B76AF5}" type="pres">
      <dgm:prSet presAssocID="{4A2550B2-8C85-4D3D-B748-2A27809163DE}" presName="hierChild5" presStyleCnt="0"/>
      <dgm:spPr/>
    </dgm:pt>
    <dgm:pt modelId="{15CBF665-7166-454C-ADD8-5E4D05859774}" type="pres">
      <dgm:prSet presAssocID="{526CD658-DB89-4888-A22A-2A5E43033DC0}" presName="Name37" presStyleLbl="parChTrans1D3" presStyleIdx="1" presStyleCnt="9"/>
      <dgm:spPr/>
    </dgm:pt>
    <dgm:pt modelId="{8B0BD5E8-DF0D-4047-94CE-2E4303A286DB}" type="pres">
      <dgm:prSet presAssocID="{2230F455-9CE1-46F7-923B-CDB17F833190}" presName="hierRoot2" presStyleCnt="0">
        <dgm:presLayoutVars>
          <dgm:hierBranch val="init"/>
        </dgm:presLayoutVars>
      </dgm:prSet>
      <dgm:spPr/>
    </dgm:pt>
    <dgm:pt modelId="{ECEAB62A-2C37-4CEB-B089-A816889E7EC3}" type="pres">
      <dgm:prSet presAssocID="{2230F455-9CE1-46F7-923B-CDB17F833190}" presName="rootComposite" presStyleCnt="0"/>
      <dgm:spPr/>
    </dgm:pt>
    <dgm:pt modelId="{02A893D4-874B-49B1-9BDC-65ED88704685}" type="pres">
      <dgm:prSet presAssocID="{2230F455-9CE1-46F7-923B-CDB17F833190}" presName="rootText" presStyleLbl="node3" presStyleIdx="1" presStyleCnt="9" custScaleX="157256" custScaleY="134094" custLinFactNeighborX="-28765" custLinFactNeighborY="6007">
        <dgm:presLayoutVars>
          <dgm:chPref val="3"/>
        </dgm:presLayoutVars>
      </dgm:prSet>
      <dgm:spPr/>
    </dgm:pt>
    <dgm:pt modelId="{B2E45A2E-D191-40E3-AF9E-992C53920D61}" type="pres">
      <dgm:prSet presAssocID="{2230F455-9CE1-46F7-923B-CDB17F833190}" presName="rootPict" presStyleLbl="alignImgPlace1" presStyleIdx="3" presStyleCnt="15" custScaleX="143103" custScaleY="144019" custLinFactX="-100000" custLinFactNeighborX="-106144" custLinFactNeighborY="-405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2946B020-B254-4B41-AC66-554B1D788F0F}" type="pres">
      <dgm:prSet presAssocID="{2230F455-9CE1-46F7-923B-CDB17F833190}" presName="rootConnector" presStyleLbl="node3" presStyleIdx="1" presStyleCnt="9"/>
      <dgm:spPr/>
    </dgm:pt>
    <dgm:pt modelId="{21AD39DF-D3A9-48FF-9D3D-670A150FABE5}" type="pres">
      <dgm:prSet presAssocID="{2230F455-9CE1-46F7-923B-CDB17F833190}" presName="hierChild4" presStyleCnt="0"/>
      <dgm:spPr/>
    </dgm:pt>
    <dgm:pt modelId="{984605B0-39E0-4DC8-97EA-47374392112F}" type="pres">
      <dgm:prSet presAssocID="{2230F455-9CE1-46F7-923B-CDB17F833190}" presName="hierChild5" presStyleCnt="0"/>
      <dgm:spPr/>
    </dgm:pt>
    <dgm:pt modelId="{41C213DC-2050-4434-BCD0-6F133DFA5A41}" type="pres">
      <dgm:prSet presAssocID="{12CF14B6-C809-459B-A184-FC29C6725B24}" presName="Name37" presStyleLbl="parChTrans1D3" presStyleIdx="2" presStyleCnt="9"/>
      <dgm:spPr/>
    </dgm:pt>
    <dgm:pt modelId="{1EA4A4E6-83BD-4F98-A782-B218C0F31925}" type="pres">
      <dgm:prSet presAssocID="{FDFAF4EF-0599-4C7D-B69B-313EEB8EFD12}" presName="hierRoot2" presStyleCnt="0">
        <dgm:presLayoutVars>
          <dgm:hierBranch val="init"/>
        </dgm:presLayoutVars>
      </dgm:prSet>
      <dgm:spPr/>
    </dgm:pt>
    <dgm:pt modelId="{A368EDDD-BEAD-4057-86E1-F2342F31C854}" type="pres">
      <dgm:prSet presAssocID="{FDFAF4EF-0599-4C7D-B69B-313EEB8EFD12}" presName="rootComposite" presStyleCnt="0"/>
      <dgm:spPr/>
    </dgm:pt>
    <dgm:pt modelId="{017647AD-B313-419A-9B71-2B5A653527D3}" type="pres">
      <dgm:prSet presAssocID="{FDFAF4EF-0599-4C7D-B69B-313EEB8EFD12}" presName="rootText" presStyleLbl="node3" presStyleIdx="2" presStyleCnt="9" custScaleX="157256" custLinFactNeighborX="-28765" custLinFactNeighborY="4364">
        <dgm:presLayoutVars>
          <dgm:chPref val="3"/>
        </dgm:presLayoutVars>
      </dgm:prSet>
      <dgm:spPr/>
    </dgm:pt>
    <dgm:pt modelId="{830A8D12-36DB-472D-8BAA-BD4E9B1B2A9A}" type="pres">
      <dgm:prSet presAssocID="{FDFAF4EF-0599-4C7D-B69B-313EEB8EFD12}" presName="rootPict" presStyleLbl="alignImgPlace1" presStyleIdx="4" presStyleCnt="15" custScaleX="139856" custScaleY="139923" custLinFactX="-100000" custLinFactNeighborX="-112553" custLinFactNeighborY="259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261B41E-4C5D-4323-BC9C-3E48394E4B56}" type="pres">
      <dgm:prSet presAssocID="{FDFAF4EF-0599-4C7D-B69B-313EEB8EFD12}" presName="rootConnector" presStyleLbl="node3" presStyleIdx="2" presStyleCnt="9"/>
      <dgm:spPr/>
    </dgm:pt>
    <dgm:pt modelId="{76919197-BF32-40E5-AEB1-1DEE18C618A2}" type="pres">
      <dgm:prSet presAssocID="{FDFAF4EF-0599-4C7D-B69B-313EEB8EFD12}" presName="hierChild4" presStyleCnt="0"/>
      <dgm:spPr/>
    </dgm:pt>
    <dgm:pt modelId="{BD1EDB53-5741-4F6D-A99B-2CC7B718EACE}" type="pres">
      <dgm:prSet presAssocID="{FDFAF4EF-0599-4C7D-B69B-313EEB8EFD12}" presName="hierChild5" presStyleCnt="0"/>
      <dgm:spPr/>
    </dgm:pt>
    <dgm:pt modelId="{E57F2CCE-423E-4788-A570-F6B9B8C11BA0}" type="pres">
      <dgm:prSet presAssocID="{8E70AA8F-7583-4AFE-9EDE-87363894E1F8}" presName="hierChild5" presStyleCnt="0"/>
      <dgm:spPr/>
    </dgm:pt>
    <dgm:pt modelId="{EA45ED18-C3A2-4359-A7B6-C687AF306213}" type="pres">
      <dgm:prSet presAssocID="{28AAABCE-9710-46BA-B78E-CA222A6F7254}" presName="Name37" presStyleLbl="parChTrans1D2" presStyleIdx="1" presStyleCnt="5"/>
      <dgm:spPr/>
    </dgm:pt>
    <dgm:pt modelId="{8505A246-86AB-4C73-98EB-45D942832B69}" type="pres">
      <dgm:prSet presAssocID="{B5FBC1C0-EAF7-40D8-9C14-85F07196C9B5}" presName="hierRoot2" presStyleCnt="0">
        <dgm:presLayoutVars>
          <dgm:hierBranch val="init"/>
        </dgm:presLayoutVars>
      </dgm:prSet>
      <dgm:spPr/>
    </dgm:pt>
    <dgm:pt modelId="{8F869774-38EA-4E54-A7E2-93FF0E087E73}" type="pres">
      <dgm:prSet presAssocID="{B5FBC1C0-EAF7-40D8-9C14-85F07196C9B5}" presName="rootComposite" presStyleCnt="0"/>
      <dgm:spPr/>
    </dgm:pt>
    <dgm:pt modelId="{9222CAA9-2921-4EE2-B24F-3F4AF8F2081F}" type="pres">
      <dgm:prSet presAssocID="{B5FBC1C0-EAF7-40D8-9C14-85F07196C9B5}" presName="rootText" presStyleLbl="node2" presStyleIdx="1" presStyleCnt="3" custScaleX="157205" custLinFactNeighborX="-30749" custLinFactNeighborY="-7935">
        <dgm:presLayoutVars>
          <dgm:chPref val="3"/>
        </dgm:presLayoutVars>
      </dgm:prSet>
      <dgm:spPr/>
    </dgm:pt>
    <dgm:pt modelId="{CB4E956D-C77C-4F6F-AE54-B62A3F029CFD}" type="pres">
      <dgm:prSet presAssocID="{B5FBC1C0-EAF7-40D8-9C14-85F07196C9B5}" presName="rootPict" presStyleLbl="alignImgPlace1" presStyleIdx="5" presStyleCnt="15" custScaleX="143771" custScaleY="145363" custLinFactX="-100000" custLinFactNeighborX="-116259" custLinFactNeighborY="-1232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1D7D9302-B0AD-43FB-9D8F-B089C0EFD337}" type="pres">
      <dgm:prSet presAssocID="{B5FBC1C0-EAF7-40D8-9C14-85F07196C9B5}" presName="rootConnector" presStyleLbl="node2" presStyleIdx="1" presStyleCnt="3"/>
      <dgm:spPr/>
    </dgm:pt>
    <dgm:pt modelId="{A97DD7D4-44CA-4D51-974B-5C8852068628}" type="pres">
      <dgm:prSet presAssocID="{B5FBC1C0-EAF7-40D8-9C14-85F07196C9B5}" presName="hierChild4" presStyleCnt="0"/>
      <dgm:spPr/>
    </dgm:pt>
    <dgm:pt modelId="{9B9C7BED-5375-40F3-8909-0C0AC07004F5}" type="pres">
      <dgm:prSet presAssocID="{9C946FE3-B7EA-4918-B9BE-EE2B42A95B36}" presName="Name37" presStyleLbl="parChTrans1D3" presStyleIdx="3" presStyleCnt="9"/>
      <dgm:spPr/>
    </dgm:pt>
    <dgm:pt modelId="{A86B8C6A-D17A-417B-BEEA-27CD5E472168}" type="pres">
      <dgm:prSet presAssocID="{D54B0BE3-7081-4466-AC14-D09692E8D615}" presName="hierRoot2" presStyleCnt="0">
        <dgm:presLayoutVars>
          <dgm:hierBranch val="init"/>
        </dgm:presLayoutVars>
      </dgm:prSet>
      <dgm:spPr/>
    </dgm:pt>
    <dgm:pt modelId="{7FD34D22-C6A4-4F4F-BEEE-D78CF2B36EDF}" type="pres">
      <dgm:prSet presAssocID="{D54B0BE3-7081-4466-AC14-D09692E8D615}" presName="rootComposite" presStyleCnt="0"/>
      <dgm:spPr/>
    </dgm:pt>
    <dgm:pt modelId="{4CA496D1-1763-4ED6-89C3-8F0DB23345F0}" type="pres">
      <dgm:prSet presAssocID="{D54B0BE3-7081-4466-AC14-D09692E8D615}" presName="rootText" presStyleLbl="node3" presStyleIdx="3" presStyleCnt="9" custScaleX="157205" custLinFactNeighborX="-30749" custLinFactNeighborY="-7935">
        <dgm:presLayoutVars>
          <dgm:chPref val="3"/>
        </dgm:presLayoutVars>
      </dgm:prSet>
      <dgm:spPr/>
    </dgm:pt>
    <dgm:pt modelId="{ECD323C2-6D75-4969-B178-EDEFBAC01768}" type="pres">
      <dgm:prSet presAssocID="{D54B0BE3-7081-4466-AC14-D09692E8D615}" presName="rootPict" presStyleLbl="alignImgPlace1" presStyleIdx="6" presStyleCnt="15" custScaleX="143771" custScaleY="145363" custLinFactX="-100000" custLinFactNeighborX="-116258" custLinFactNeighborY="-1232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FF21795B-7808-4DD8-B3F3-FD0B6F136F41}" type="pres">
      <dgm:prSet presAssocID="{D54B0BE3-7081-4466-AC14-D09692E8D615}" presName="rootConnector" presStyleLbl="node3" presStyleIdx="3" presStyleCnt="9"/>
      <dgm:spPr/>
    </dgm:pt>
    <dgm:pt modelId="{DA116B91-32AB-415F-8C5A-A0F7616186C9}" type="pres">
      <dgm:prSet presAssocID="{D54B0BE3-7081-4466-AC14-D09692E8D615}" presName="hierChild4" presStyleCnt="0"/>
      <dgm:spPr/>
    </dgm:pt>
    <dgm:pt modelId="{0F7E8F1B-BB97-4174-B4E9-8CBE54E1216A}" type="pres">
      <dgm:prSet presAssocID="{D54B0BE3-7081-4466-AC14-D09692E8D615}" presName="hierChild5" presStyleCnt="0"/>
      <dgm:spPr/>
    </dgm:pt>
    <dgm:pt modelId="{C0AF9169-7376-45C9-B299-CE6A84F40B05}" type="pres">
      <dgm:prSet presAssocID="{F44AF707-62A6-4AF4-9A1B-3E64F6B98001}" presName="Name37" presStyleLbl="parChTrans1D3" presStyleIdx="4" presStyleCnt="9"/>
      <dgm:spPr/>
    </dgm:pt>
    <dgm:pt modelId="{A677CED8-7AF7-4FA4-BDBC-B4CFCE838740}" type="pres">
      <dgm:prSet presAssocID="{2D13B042-0E96-4C9A-B135-DAD735C4DCD3}" presName="hierRoot2" presStyleCnt="0">
        <dgm:presLayoutVars>
          <dgm:hierBranch val="init"/>
        </dgm:presLayoutVars>
      </dgm:prSet>
      <dgm:spPr/>
    </dgm:pt>
    <dgm:pt modelId="{F37BAE1F-5AF9-4AD2-82D6-0915F29DA6C5}" type="pres">
      <dgm:prSet presAssocID="{2D13B042-0E96-4C9A-B135-DAD735C4DCD3}" presName="rootComposite" presStyleCnt="0"/>
      <dgm:spPr/>
    </dgm:pt>
    <dgm:pt modelId="{E46B1784-3A42-4032-8BC4-A7CDE403BDE1}" type="pres">
      <dgm:prSet presAssocID="{2D13B042-0E96-4C9A-B135-DAD735C4DCD3}" presName="rootText" presStyleLbl="node3" presStyleIdx="4" presStyleCnt="9" custScaleX="182537" custLinFactNeighborX="-37045" custLinFactNeighborY="4631">
        <dgm:presLayoutVars>
          <dgm:chPref val="3"/>
        </dgm:presLayoutVars>
      </dgm:prSet>
      <dgm:spPr/>
    </dgm:pt>
    <dgm:pt modelId="{D9ED8F86-AB7E-4E52-961B-E344B85E6086}" type="pres">
      <dgm:prSet presAssocID="{2D13B042-0E96-4C9A-B135-DAD735C4DCD3}" presName="rootPict" presStyleLbl="alignImgPlace1" presStyleIdx="7" presStyleCnt="15" custFlipHor="1" custScaleX="168116" custScaleY="149809" custLinFactX="-100000" custLinFactNeighborX="-141883" custLinFactNeighborY="-5862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7CB2F24D-42BD-49A2-923A-B9F02E2DDF14}" type="pres">
      <dgm:prSet presAssocID="{2D13B042-0E96-4C9A-B135-DAD735C4DCD3}" presName="rootConnector" presStyleLbl="node3" presStyleIdx="4" presStyleCnt="9"/>
      <dgm:spPr/>
    </dgm:pt>
    <dgm:pt modelId="{46606831-03F5-4BFC-A547-E43A512BC64D}" type="pres">
      <dgm:prSet presAssocID="{2D13B042-0E96-4C9A-B135-DAD735C4DCD3}" presName="hierChild4" presStyleCnt="0"/>
      <dgm:spPr/>
    </dgm:pt>
    <dgm:pt modelId="{44A71733-6FA5-44DE-8527-CDF9D8D534A6}" type="pres">
      <dgm:prSet presAssocID="{2D13B042-0E96-4C9A-B135-DAD735C4DCD3}" presName="hierChild5" presStyleCnt="0"/>
      <dgm:spPr/>
    </dgm:pt>
    <dgm:pt modelId="{EDC58D91-DF1C-4768-B68C-47DAA06E7379}" type="pres">
      <dgm:prSet presAssocID="{314658E0-0DDB-4456-83DA-C82761BF6F8B}" presName="Name37" presStyleLbl="parChTrans1D3" presStyleIdx="5" presStyleCnt="9"/>
      <dgm:spPr/>
    </dgm:pt>
    <dgm:pt modelId="{F7E52866-9D07-4ACB-9211-BC5FA35EC7E6}" type="pres">
      <dgm:prSet presAssocID="{D928B117-552A-4747-9B6D-BCFEF94E12C0}" presName="hierRoot2" presStyleCnt="0">
        <dgm:presLayoutVars>
          <dgm:hierBranch val="init"/>
        </dgm:presLayoutVars>
      </dgm:prSet>
      <dgm:spPr/>
    </dgm:pt>
    <dgm:pt modelId="{BB819E4F-1D7B-4F55-A7D7-04DA5C3F056F}" type="pres">
      <dgm:prSet presAssocID="{D928B117-552A-4747-9B6D-BCFEF94E12C0}" presName="rootComposite" presStyleCnt="0"/>
      <dgm:spPr/>
    </dgm:pt>
    <dgm:pt modelId="{DA095186-EC4B-4BF4-853F-7E4BF6BEDD2D}" type="pres">
      <dgm:prSet presAssocID="{D928B117-552A-4747-9B6D-BCFEF94E12C0}" presName="rootText" presStyleLbl="node3" presStyleIdx="5" presStyleCnt="9" custScaleX="157205" custScaleY="133315" custLinFactNeighborX="-30749" custLinFactNeighborY="-7935">
        <dgm:presLayoutVars>
          <dgm:chPref val="3"/>
        </dgm:presLayoutVars>
      </dgm:prSet>
      <dgm:spPr/>
    </dgm:pt>
    <dgm:pt modelId="{C685EAC6-C9AE-4DD1-8B8F-25D7B3D0DD3E}" type="pres">
      <dgm:prSet presAssocID="{D928B117-552A-4747-9B6D-BCFEF94E12C0}" presName="rootPict" presStyleLbl="alignImgPlace1" presStyleIdx="8" presStyleCnt="15" custScaleX="143771" custScaleY="145363" custLinFactX="-100000" custLinFactNeighborX="-116797" custLinFactNeighborY="-984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44C9031F-15E9-4C4A-A7E4-451D865BCF76}" type="pres">
      <dgm:prSet presAssocID="{D928B117-552A-4747-9B6D-BCFEF94E12C0}" presName="rootConnector" presStyleLbl="node3" presStyleIdx="5" presStyleCnt="9"/>
      <dgm:spPr/>
    </dgm:pt>
    <dgm:pt modelId="{F2ADD846-ED00-4B9E-AF9C-9E778D5E452B}" type="pres">
      <dgm:prSet presAssocID="{D928B117-552A-4747-9B6D-BCFEF94E12C0}" presName="hierChild4" presStyleCnt="0"/>
      <dgm:spPr/>
    </dgm:pt>
    <dgm:pt modelId="{F632C157-C94E-4848-9837-9DE4EDDA929D}" type="pres">
      <dgm:prSet presAssocID="{D928B117-552A-4747-9B6D-BCFEF94E12C0}" presName="hierChild5" presStyleCnt="0"/>
      <dgm:spPr/>
    </dgm:pt>
    <dgm:pt modelId="{21D48AA0-8019-452B-BE35-FCD7C0C0501C}" type="pres">
      <dgm:prSet presAssocID="{B5FBC1C0-EAF7-40D8-9C14-85F07196C9B5}" presName="hierChild5" presStyleCnt="0"/>
      <dgm:spPr/>
    </dgm:pt>
    <dgm:pt modelId="{66FEF8C8-FF91-4F54-B060-911680B3593C}" type="pres">
      <dgm:prSet presAssocID="{8A26916C-03BF-4B0E-92AF-656A56CF8513}" presName="Name37" presStyleLbl="parChTrans1D2" presStyleIdx="2" presStyleCnt="5"/>
      <dgm:spPr/>
    </dgm:pt>
    <dgm:pt modelId="{DD4C6D77-4329-4912-AA6E-47874BBBFB9B}" type="pres">
      <dgm:prSet presAssocID="{C1D130BE-4BC5-481C-BADA-14A869727C0B}" presName="hierRoot2" presStyleCnt="0">
        <dgm:presLayoutVars>
          <dgm:hierBranch val="init"/>
        </dgm:presLayoutVars>
      </dgm:prSet>
      <dgm:spPr/>
    </dgm:pt>
    <dgm:pt modelId="{AD5E0A8D-471F-4818-B992-288EEDF5F0B2}" type="pres">
      <dgm:prSet presAssocID="{C1D130BE-4BC5-481C-BADA-14A869727C0B}" presName="rootComposite" presStyleCnt="0"/>
      <dgm:spPr/>
    </dgm:pt>
    <dgm:pt modelId="{3FE59F91-132F-405C-A5E4-3620FBCB530D}" type="pres">
      <dgm:prSet presAssocID="{C1D130BE-4BC5-481C-BADA-14A869727C0B}" presName="rootText" presStyleLbl="node2" presStyleIdx="2" presStyleCnt="3" custScaleX="157205" custLinFactNeighborX="14879">
        <dgm:presLayoutVars>
          <dgm:chPref val="3"/>
        </dgm:presLayoutVars>
      </dgm:prSet>
      <dgm:spPr/>
    </dgm:pt>
    <dgm:pt modelId="{9FC71960-6560-48A6-BA7D-74BF79B2A95C}" type="pres">
      <dgm:prSet presAssocID="{C1D130BE-4BC5-481C-BADA-14A869727C0B}" presName="rootPict" presStyleLbl="alignImgPlace1" presStyleIdx="9" presStyleCnt="15" custScaleX="143771" custScaleY="145363" custLinFactNeighborX="-54388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98702FB9-73D4-48E2-852B-A3D667084B7B}" type="pres">
      <dgm:prSet presAssocID="{C1D130BE-4BC5-481C-BADA-14A869727C0B}" presName="rootConnector" presStyleLbl="node2" presStyleIdx="2" presStyleCnt="3"/>
      <dgm:spPr/>
    </dgm:pt>
    <dgm:pt modelId="{BF9EE451-5FED-4325-A204-360FDBFF27C8}" type="pres">
      <dgm:prSet presAssocID="{C1D130BE-4BC5-481C-BADA-14A869727C0B}" presName="hierChild4" presStyleCnt="0"/>
      <dgm:spPr/>
    </dgm:pt>
    <dgm:pt modelId="{A5F6CC23-22C5-48FB-930A-3D99A2ADC427}" type="pres">
      <dgm:prSet presAssocID="{D1B86C0C-3BB2-4626-87E5-08A5BB3EAE71}" presName="Name37" presStyleLbl="parChTrans1D3" presStyleIdx="6" presStyleCnt="9"/>
      <dgm:spPr/>
    </dgm:pt>
    <dgm:pt modelId="{4A125B19-4FEC-4C0C-92DE-03831EFE9461}" type="pres">
      <dgm:prSet presAssocID="{D4FDB342-C853-4C7D-91DC-E95EACA5E47B}" presName="hierRoot2" presStyleCnt="0">
        <dgm:presLayoutVars>
          <dgm:hierBranch val="init"/>
        </dgm:presLayoutVars>
      </dgm:prSet>
      <dgm:spPr/>
    </dgm:pt>
    <dgm:pt modelId="{1765AD3B-1D1D-45AF-B154-9ABB5EEE2A75}" type="pres">
      <dgm:prSet presAssocID="{D4FDB342-C853-4C7D-91DC-E95EACA5E47B}" presName="rootComposite" presStyleCnt="0"/>
      <dgm:spPr/>
    </dgm:pt>
    <dgm:pt modelId="{13E4A725-DDEF-4F30-BE48-D88A4B942443}" type="pres">
      <dgm:prSet presAssocID="{D4FDB342-C853-4C7D-91DC-E95EACA5E47B}" presName="rootText" presStyleLbl="node3" presStyleIdx="6" presStyleCnt="9" custScaleX="157205" custLinFactNeighborX="28765" custLinFactNeighborY="1984">
        <dgm:presLayoutVars>
          <dgm:chPref val="3"/>
        </dgm:presLayoutVars>
      </dgm:prSet>
      <dgm:spPr/>
    </dgm:pt>
    <dgm:pt modelId="{83FFC7A5-4E3C-4731-B75F-5F6AA60539F9}" type="pres">
      <dgm:prSet presAssocID="{D4FDB342-C853-4C7D-91DC-E95EACA5E47B}" presName="rootPict" presStyleLbl="alignImgPlace1" presStyleIdx="10" presStyleCnt="15" custScaleX="143771" custScaleY="145363" custLinFactNeighborX="-50026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  <dgm:pt modelId="{9009719B-7ADC-4AB3-B5D2-9AC01B047DBE}" type="pres">
      <dgm:prSet presAssocID="{D4FDB342-C853-4C7D-91DC-E95EACA5E47B}" presName="rootConnector" presStyleLbl="node3" presStyleIdx="6" presStyleCnt="9"/>
      <dgm:spPr/>
    </dgm:pt>
    <dgm:pt modelId="{7DD7AFBE-78F2-4A8F-951D-81120CB5045F}" type="pres">
      <dgm:prSet presAssocID="{D4FDB342-C853-4C7D-91DC-E95EACA5E47B}" presName="hierChild4" presStyleCnt="0"/>
      <dgm:spPr/>
    </dgm:pt>
    <dgm:pt modelId="{070AB572-BEE4-42B7-9791-3F065DE8D65D}" type="pres">
      <dgm:prSet presAssocID="{D4FDB342-C853-4C7D-91DC-E95EACA5E47B}" presName="hierChild5" presStyleCnt="0"/>
      <dgm:spPr/>
    </dgm:pt>
    <dgm:pt modelId="{6BB45257-56EC-40B2-B06C-5AA12527774A}" type="pres">
      <dgm:prSet presAssocID="{584B49BE-94B8-4772-8D5D-2F2B646F70D8}" presName="Name37" presStyleLbl="parChTrans1D3" presStyleIdx="7" presStyleCnt="9"/>
      <dgm:spPr/>
    </dgm:pt>
    <dgm:pt modelId="{480AB92D-DD12-452E-AFB6-F22AA9ECBE06}" type="pres">
      <dgm:prSet presAssocID="{90CE3E84-E885-4508-BB82-3EAA4F641DAF}" presName="hierRoot2" presStyleCnt="0">
        <dgm:presLayoutVars>
          <dgm:hierBranch val="init"/>
        </dgm:presLayoutVars>
      </dgm:prSet>
      <dgm:spPr/>
    </dgm:pt>
    <dgm:pt modelId="{3DA7179C-1453-48E1-BCB8-FE2D95228E86}" type="pres">
      <dgm:prSet presAssocID="{90CE3E84-E885-4508-BB82-3EAA4F641DAF}" presName="rootComposite" presStyleCnt="0"/>
      <dgm:spPr/>
    </dgm:pt>
    <dgm:pt modelId="{E877182C-3885-4C8C-BC3A-B86FF9CBE079}" type="pres">
      <dgm:prSet presAssocID="{90CE3E84-E885-4508-BB82-3EAA4F641DAF}" presName="rootText" presStyleLbl="node3" presStyleIdx="7" presStyleCnt="9" custScaleX="157205" custLinFactNeighborX="28765" custLinFactNeighborY="1984">
        <dgm:presLayoutVars>
          <dgm:chPref val="3"/>
        </dgm:presLayoutVars>
      </dgm:prSet>
      <dgm:spPr/>
    </dgm:pt>
    <dgm:pt modelId="{6BA527FD-7C90-41F6-B18A-8B37767EA657}" type="pres">
      <dgm:prSet presAssocID="{90CE3E84-E885-4508-BB82-3EAA4F641DAF}" presName="rootPict" presStyleLbl="alignImgPlace1" presStyleIdx="11" presStyleCnt="15" custScaleX="143771" custScaleY="145363" custLinFactNeighborX="-46899" custLinFactNeighborY="-2345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D6B57719-6AE4-4CCC-A12C-9CD8333BB217}" type="pres">
      <dgm:prSet presAssocID="{90CE3E84-E885-4508-BB82-3EAA4F641DAF}" presName="rootConnector" presStyleLbl="node3" presStyleIdx="7" presStyleCnt="9"/>
      <dgm:spPr/>
    </dgm:pt>
    <dgm:pt modelId="{3B1770C6-DB92-4501-879B-175A036F7BCF}" type="pres">
      <dgm:prSet presAssocID="{90CE3E84-E885-4508-BB82-3EAA4F641DAF}" presName="hierChild4" presStyleCnt="0"/>
      <dgm:spPr/>
    </dgm:pt>
    <dgm:pt modelId="{96B7B63C-1ACF-471F-8034-4803A909143B}" type="pres">
      <dgm:prSet presAssocID="{90CE3E84-E885-4508-BB82-3EAA4F641DAF}" presName="hierChild5" presStyleCnt="0"/>
      <dgm:spPr/>
    </dgm:pt>
    <dgm:pt modelId="{CFC00A62-5616-4CE7-8D9F-10EBB20B558B}" type="pres">
      <dgm:prSet presAssocID="{61BE211C-3C0D-4E5E-8A97-E7C13B1D273F}" presName="Name37" presStyleLbl="parChTrans1D3" presStyleIdx="8" presStyleCnt="9"/>
      <dgm:spPr/>
    </dgm:pt>
    <dgm:pt modelId="{F95FF683-91FA-4AFC-BDC6-003744EB7FAF}" type="pres">
      <dgm:prSet presAssocID="{7D171607-BA34-4BB4-A053-5127B81D68BB}" presName="hierRoot2" presStyleCnt="0">
        <dgm:presLayoutVars>
          <dgm:hierBranch val="init"/>
        </dgm:presLayoutVars>
      </dgm:prSet>
      <dgm:spPr/>
    </dgm:pt>
    <dgm:pt modelId="{06DDE6FA-CBB0-4756-83E9-EB4A9C5F642C}" type="pres">
      <dgm:prSet presAssocID="{7D171607-BA34-4BB4-A053-5127B81D68BB}" presName="rootComposite" presStyleCnt="0"/>
      <dgm:spPr/>
    </dgm:pt>
    <dgm:pt modelId="{7109A2B5-5A05-4F73-9D3A-AFE1E2119A45}" type="pres">
      <dgm:prSet presAssocID="{7D171607-BA34-4BB4-A053-5127B81D68BB}" presName="rootText" presStyleLbl="node3" presStyleIdx="8" presStyleCnt="9" custScaleX="157205" custScaleY="128804" custLinFactNeighborX="28765" custLinFactNeighborY="1984">
        <dgm:presLayoutVars>
          <dgm:chPref val="3"/>
        </dgm:presLayoutVars>
      </dgm:prSet>
      <dgm:spPr/>
    </dgm:pt>
    <dgm:pt modelId="{BDAE7218-643F-4BB7-8C4D-D74D5DF3EA15}" type="pres">
      <dgm:prSet presAssocID="{7D171607-BA34-4BB4-A053-5127B81D68BB}" presName="rootPict" presStyleLbl="alignImgPlace1" presStyleIdx="12" presStyleCnt="15" custScaleX="166121" custScaleY="145363" custLinFactNeighborX="-43773" custLinFactNeighborY="8024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581E877C-712E-4C92-B24A-1DF435680BDB}" type="pres">
      <dgm:prSet presAssocID="{7D171607-BA34-4BB4-A053-5127B81D68BB}" presName="rootConnector" presStyleLbl="node3" presStyleIdx="8" presStyleCnt="9"/>
      <dgm:spPr/>
    </dgm:pt>
    <dgm:pt modelId="{8D4A1CEA-4E66-48B4-A6C9-96C83B65CDEA}" type="pres">
      <dgm:prSet presAssocID="{7D171607-BA34-4BB4-A053-5127B81D68BB}" presName="hierChild4" presStyleCnt="0"/>
      <dgm:spPr/>
    </dgm:pt>
    <dgm:pt modelId="{78A0AF9B-9D4D-4060-B9D0-C9B56AEF2576}" type="pres">
      <dgm:prSet presAssocID="{7D171607-BA34-4BB4-A053-5127B81D68BB}" presName="hierChild5" presStyleCnt="0"/>
      <dgm:spPr/>
    </dgm:pt>
    <dgm:pt modelId="{30DC33B0-28D6-467F-8D7F-77C670490CBC}" type="pres">
      <dgm:prSet presAssocID="{C1D130BE-4BC5-481C-BADA-14A869727C0B}" presName="hierChild5" presStyleCnt="0"/>
      <dgm:spPr/>
    </dgm:pt>
    <dgm:pt modelId="{90E6CD0F-FC24-4F09-B4D5-5EB2145749DA}" type="pres">
      <dgm:prSet presAssocID="{D0997319-AE2C-4C46-ADCB-BA43BE3F3F54}" presName="hierChild3" presStyleCnt="0"/>
      <dgm:spPr/>
    </dgm:pt>
    <dgm:pt modelId="{F1DBD59E-56C4-40EF-847B-94DA2C6C15F5}" type="pres">
      <dgm:prSet presAssocID="{9CA9C5D9-03EA-41C4-8DD2-36E11BE74D80}" presName="Name111" presStyleLbl="parChTrans1D2" presStyleIdx="3" presStyleCnt="5"/>
      <dgm:spPr/>
    </dgm:pt>
    <dgm:pt modelId="{340ACCA6-C10B-4819-8B5B-176F1D162BD4}" type="pres">
      <dgm:prSet presAssocID="{4EEC7547-7873-4960-80E0-4E4A5BA7573B}" presName="hierRoot3" presStyleCnt="0">
        <dgm:presLayoutVars>
          <dgm:hierBranch val="init"/>
        </dgm:presLayoutVars>
      </dgm:prSet>
      <dgm:spPr/>
    </dgm:pt>
    <dgm:pt modelId="{0005A5BA-D07B-49E3-9FEC-F40709331524}" type="pres">
      <dgm:prSet presAssocID="{4EEC7547-7873-4960-80E0-4E4A5BA7573B}" presName="rootComposite3" presStyleCnt="0"/>
      <dgm:spPr/>
    </dgm:pt>
    <dgm:pt modelId="{D9B78222-97D6-47C4-99AD-A637C16EAA99}" type="pres">
      <dgm:prSet presAssocID="{4EEC7547-7873-4960-80E0-4E4A5BA7573B}" presName="rootText3" presStyleLbl="asst1" presStyleIdx="0" presStyleCnt="2" custScaleX="157205" custScaleY="106831">
        <dgm:presLayoutVars>
          <dgm:chPref val="3"/>
        </dgm:presLayoutVars>
      </dgm:prSet>
      <dgm:spPr/>
    </dgm:pt>
    <dgm:pt modelId="{68DC8BBB-E406-4CFA-B85E-52BEC9152524}" type="pres">
      <dgm:prSet presAssocID="{4EEC7547-7873-4960-80E0-4E4A5BA7573B}" presName="rootPict3" presStyleLbl="alignImgPlace1" presStyleIdx="13" presStyleCnt="15" custScaleX="140493" custScaleY="141405" custLinFactNeighborX="-99258" custLinFactNeighborY="-5094"/>
      <dgm:spPr>
        <a:blipFill rotWithShape="1">
          <a:blip xmlns:r="http://schemas.openxmlformats.org/officeDocument/2006/relationships" r:embed="rId14"/>
          <a:stretch>
            <a:fillRect/>
          </a:stretch>
        </a:blipFill>
      </dgm:spPr>
    </dgm:pt>
    <dgm:pt modelId="{E320511F-BC0A-4D3F-8334-82557A5A5A40}" type="pres">
      <dgm:prSet presAssocID="{4EEC7547-7873-4960-80E0-4E4A5BA7573B}" presName="rootConnector3" presStyleLbl="asst1" presStyleIdx="0" presStyleCnt="2"/>
      <dgm:spPr/>
    </dgm:pt>
    <dgm:pt modelId="{64E673FD-F48F-4B19-BA1A-A01512BAE4CE}" type="pres">
      <dgm:prSet presAssocID="{4EEC7547-7873-4960-80E0-4E4A5BA7573B}" presName="hierChild6" presStyleCnt="0"/>
      <dgm:spPr/>
    </dgm:pt>
    <dgm:pt modelId="{E88619F1-0F67-491B-A737-0C2F452D30C3}" type="pres">
      <dgm:prSet presAssocID="{4EEC7547-7873-4960-80E0-4E4A5BA7573B}" presName="hierChild7" presStyleCnt="0"/>
      <dgm:spPr/>
    </dgm:pt>
    <dgm:pt modelId="{23CADF0C-67C4-47CE-A962-EE76551D6A86}" type="pres">
      <dgm:prSet presAssocID="{34557E32-C04A-48F6-9B0C-9DC17877C68B}" presName="Name111" presStyleLbl="parChTrans1D2" presStyleIdx="4" presStyleCnt="5"/>
      <dgm:spPr/>
    </dgm:pt>
    <dgm:pt modelId="{ED1C8C79-888A-41CC-91CE-64C08DB99F7F}" type="pres">
      <dgm:prSet presAssocID="{6712FA2A-0E7F-48C2-8E98-286426B678E2}" presName="hierRoot3" presStyleCnt="0">
        <dgm:presLayoutVars>
          <dgm:hierBranch val="init"/>
        </dgm:presLayoutVars>
      </dgm:prSet>
      <dgm:spPr/>
    </dgm:pt>
    <dgm:pt modelId="{A2455EAC-1054-433E-AC48-5109BF729EDE}" type="pres">
      <dgm:prSet presAssocID="{6712FA2A-0E7F-48C2-8E98-286426B678E2}" presName="rootComposite3" presStyleCnt="0"/>
      <dgm:spPr/>
    </dgm:pt>
    <dgm:pt modelId="{44DA838B-0420-4CA7-89BC-16EA0AB81874}" type="pres">
      <dgm:prSet presAssocID="{6712FA2A-0E7F-48C2-8E98-286426B678E2}" presName="rootText3" presStyleLbl="asst1" presStyleIdx="1" presStyleCnt="2" custScaleX="157205">
        <dgm:presLayoutVars>
          <dgm:chPref val="3"/>
        </dgm:presLayoutVars>
      </dgm:prSet>
      <dgm:spPr/>
    </dgm:pt>
    <dgm:pt modelId="{E3B61FF8-0FEE-416F-8C80-2BE19524509F}" type="pres">
      <dgm:prSet presAssocID="{6712FA2A-0E7F-48C2-8E98-286426B678E2}" presName="rootPict3" presStyleLbl="alignImgPlace1" presStyleIdx="14" presStyleCnt="15" custScaleX="140707" custScaleY="142049" custLinFactX="-2864" custLinFactNeighborX="-100000" custLinFactNeighborY="-4870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90E8A627-C851-4400-A290-E6E66626DC64}" type="pres">
      <dgm:prSet presAssocID="{6712FA2A-0E7F-48C2-8E98-286426B678E2}" presName="rootConnector3" presStyleLbl="asst1" presStyleIdx="1" presStyleCnt="2"/>
      <dgm:spPr/>
    </dgm:pt>
    <dgm:pt modelId="{24D0741B-7AC3-4C17-9504-1DFC3188DC8C}" type="pres">
      <dgm:prSet presAssocID="{6712FA2A-0E7F-48C2-8E98-286426B678E2}" presName="hierChild6" presStyleCnt="0"/>
      <dgm:spPr/>
    </dgm:pt>
    <dgm:pt modelId="{CAF75EE5-CD3C-4EB0-8797-AA96826C6466}" type="pres">
      <dgm:prSet presAssocID="{6712FA2A-0E7F-48C2-8E98-286426B678E2}" presName="hierChild7" presStyleCnt="0"/>
      <dgm:spPr/>
    </dgm:pt>
  </dgm:ptLst>
  <dgm:cxnLst>
    <dgm:cxn modelId="{D411BA03-AE63-4EA3-B0F1-9F910D04E1BC}" type="presOf" srcId="{8A26916C-03BF-4B0E-92AF-656A56CF8513}" destId="{66FEF8C8-FF91-4F54-B060-911680B3593C}" srcOrd="0" destOrd="0" presId="urn:microsoft.com/office/officeart/2005/8/layout/pictureOrgChart+Icon"/>
    <dgm:cxn modelId="{BF263305-33AC-4D5E-9197-AC318030682F}" type="presOf" srcId="{584B49BE-94B8-4772-8D5D-2F2B646F70D8}" destId="{6BB45257-56EC-40B2-B06C-5AA12527774A}" srcOrd="0" destOrd="0" presId="urn:microsoft.com/office/officeart/2005/8/layout/pictureOrgChart+Icon"/>
    <dgm:cxn modelId="{FEF40006-DA19-4410-A45B-EB1576D2C808}" type="presOf" srcId="{86EFE03E-F56E-4F09-B725-8B7DE4D22134}" destId="{B3FC8BC3-B281-4B32-BE69-AD0F5DF5D1DF}" srcOrd="0" destOrd="0" presId="urn:microsoft.com/office/officeart/2005/8/layout/pictureOrgChart+Icon"/>
    <dgm:cxn modelId="{08B94C08-C536-44CE-826F-A21029876A7C}" type="presOf" srcId="{4EEC7547-7873-4960-80E0-4E4A5BA7573B}" destId="{D9B78222-97D6-47C4-99AD-A637C16EAA99}" srcOrd="0" destOrd="0" presId="urn:microsoft.com/office/officeart/2005/8/layout/pictureOrgChart+Icon"/>
    <dgm:cxn modelId="{AF7BAD08-9C31-499C-8389-EC83D036A7BD}" srcId="{8E70AA8F-7583-4AFE-9EDE-87363894E1F8}" destId="{4A2550B2-8C85-4D3D-B748-2A27809163DE}" srcOrd="0" destOrd="0" parTransId="{86EFE03E-F56E-4F09-B725-8B7DE4D22134}" sibTransId="{54058616-E739-40B4-86C6-14B1F705E035}"/>
    <dgm:cxn modelId="{08DF5A0A-3986-4ED0-B1A2-FA81362C90C3}" type="presOf" srcId="{D4FDB342-C853-4C7D-91DC-E95EACA5E47B}" destId="{13E4A725-DDEF-4F30-BE48-D88A4B942443}" srcOrd="0" destOrd="0" presId="urn:microsoft.com/office/officeart/2005/8/layout/pictureOrgChart+Icon"/>
    <dgm:cxn modelId="{C70C1B0F-1F17-470D-8970-89FBA610E428}" type="presOf" srcId="{7D171607-BA34-4BB4-A053-5127B81D68BB}" destId="{7109A2B5-5A05-4F73-9D3A-AFE1E2119A45}" srcOrd="0" destOrd="0" presId="urn:microsoft.com/office/officeart/2005/8/layout/pictureOrgChart+Icon"/>
    <dgm:cxn modelId="{740C5A12-640A-461A-8638-77D81F0D73B2}" type="presOf" srcId="{34557E32-C04A-48F6-9B0C-9DC17877C68B}" destId="{23CADF0C-67C4-47CE-A962-EE76551D6A86}" srcOrd="0" destOrd="0" presId="urn:microsoft.com/office/officeart/2005/8/layout/pictureOrgChart+Icon"/>
    <dgm:cxn modelId="{24529218-65A3-4B50-B204-72DC425D1105}" type="presOf" srcId="{4A2550B2-8C85-4D3D-B748-2A27809163DE}" destId="{35C611FD-7226-4D7C-B1C6-9DCDE767C5C9}" srcOrd="0" destOrd="0" presId="urn:microsoft.com/office/officeart/2005/8/layout/pictureOrgChart+Icon"/>
    <dgm:cxn modelId="{29304E1A-14EF-4A06-948E-29B72DBDA468}" type="presOf" srcId="{B5FBC1C0-EAF7-40D8-9C14-85F07196C9B5}" destId="{1D7D9302-B0AD-43FB-9D8F-B089C0EFD337}" srcOrd="1" destOrd="0" presId="urn:microsoft.com/office/officeart/2005/8/layout/pictureOrgChart+Icon"/>
    <dgm:cxn modelId="{5B7B5224-F601-4B64-BF0C-17E978A415DF}" srcId="{C1D130BE-4BC5-481C-BADA-14A869727C0B}" destId="{90CE3E84-E885-4508-BB82-3EAA4F641DAF}" srcOrd="1" destOrd="0" parTransId="{584B49BE-94B8-4772-8D5D-2F2B646F70D8}" sibTransId="{78C25FA3-0023-4A70-835C-66F13710E559}"/>
    <dgm:cxn modelId="{2E419925-AF1C-4635-B40F-D821F1E28D8A}" type="presOf" srcId="{F44AF707-62A6-4AF4-9A1B-3E64F6B98001}" destId="{C0AF9169-7376-45C9-B299-CE6A84F40B05}" srcOrd="0" destOrd="0" presId="urn:microsoft.com/office/officeart/2005/8/layout/pictureOrgChart+Icon"/>
    <dgm:cxn modelId="{C102D82A-5984-45E2-9FA9-8A9BF2A571B3}" type="presOf" srcId="{D54B0BE3-7081-4466-AC14-D09692E8D615}" destId="{FF21795B-7808-4DD8-B3F3-FD0B6F136F41}" srcOrd="1" destOrd="0" presId="urn:microsoft.com/office/officeart/2005/8/layout/pictureOrgChart+Icon"/>
    <dgm:cxn modelId="{9486E231-E761-415A-A46A-B222DD3C9A89}" srcId="{96C9D5F4-FF4F-420D-8420-A926E166D7A2}" destId="{D0997319-AE2C-4C46-ADCB-BA43BE3F3F54}" srcOrd="0" destOrd="0" parTransId="{EDD69CBB-FC0D-413C-A203-D32C53DEA1CA}" sibTransId="{E975384C-827E-414A-AEB5-7C3391463B49}"/>
    <dgm:cxn modelId="{6917C238-F07E-48D7-B6AE-11E0DD98F321}" type="presOf" srcId="{D0997319-AE2C-4C46-ADCB-BA43BE3F3F54}" destId="{2AFBCBA4-3A36-4ECE-A27F-FA22AE0E29A0}" srcOrd="1" destOrd="0" presId="urn:microsoft.com/office/officeart/2005/8/layout/pictureOrgChart+Icon"/>
    <dgm:cxn modelId="{6289E25B-FCD7-4B96-BE6A-8415FC6BAC26}" type="presOf" srcId="{2230F455-9CE1-46F7-923B-CDB17F833190}" destId="{02A893D4-874B-49B1-9BDC-65ED88704685}" srcOrd="0" destOrd="0" presId="urn:microsoft.com/office/officeart/2005/8/layout/pictureOrgChart+Icon"/>
    <dgm:cxn modelId="{5154F55C-580A-4247-A0C5-BBCB05D5E9F4}" type="presOf" srcId="{6712FA2A-0E7F-48C2-8E98-286426B678E2}" destId="{44DA838B-0420-4CA7-89BC-16EA0AB81874}" srcOrd="0" destOrd="0" presId="urn:microsoft.com/office/officeart/2005/8/layout/pictureOrgChart+Icon"/>
    <dgm:cxn modelId="{5D57905D-F6A3-4705-8799-FA3324DD5DEA}" type="presOf" srcId="{B164CB56-71EE-412E-A3A2-1509A3B08E05}" destId="{17A0F335-8AE4-4B25-A596-E7F741EBC5B1}" srcOrd="0" destOrd="0" presId="urn:microsoft.com/office/officeart/2005/8/layout/pictureOrgChart+Icon"/>
    <dgm:cxn modelId="{D0EA2765-9A35-4CCF-BA21-AD6199E9B3F4}" type="presOf" srcId="{2230F455-9CE1-46F7-923B-CDB17F833190}" destId="{2946B020-B254-4B41-AC66-554B1D788F0F}" srcOrd="1" destOrd="0" presId="urn:microsoft.com/office/officeart/2005/8/layout/pictureOrgChart+Icon"/>
    <dgm:cxn modelId="{2F06E96D-4308-4213-A2FB-B3DDF7078976}" srcId="{C1D130BE-4BC5-481C-BADA-14A869727C0B}" destId="{7D171607-BA34-4BB4-A053-5127B81D68BB}" srcOrd="2" destOrd="0" parTransId="{61BE211C-3C0D-4E5E-8A97-E7C13B1D273F}" sibTransId="{AB32AB66-A0C3-4D38-84E4-416501F4A6BF}"/>
    <dgm:cxn modelId="{9324EA6D-CCEA-4A18-BF8A-46C4BE8D9F2C}" type="presOf" srcId="{61BE211C-3C0D-4E5E-8A97-E7C13B1D273F}" destId="{CFC00A62-5616-4CE7-8D9F-10EBB20B558B}" srcOrd="0" destOrd="0" presId="urn:microsoft.com/office/officeart/2005/8/layout/pictureOrgChart+Icon"/>
    <dgm:cxn modelId="{0120576F-6A22-4B94-AAB9-92EE4B6E8FB6}" type="presOf" srcId="{90CE3E84-E885-4508-BB82-3EAA4F641DAF}" destId="{D6B57719-6AE4-4CCC-A12C-9CD8333BB217}" srcOrd="1" destOrd="0" presId="urn:microsoft.com/office/officeart/2005/8/layout/pictureOrgChart+Icon"/>
    <dgm:cxn modelId="{3D73C274-50D9-48FA-B59A-B58590F17EBB}" type="presOf" srcId="{12CF14B6-C809-459B-A184-FC29C6725B24}" destId="{41C213DC-2050-4434-BCD0-6F133DFA5A41}" srcOrd="0" destOrd="0" presId="urn:microsoft.com/office/officeart/2005/8/layout/pictureOrgChart+Icon"/>
    <dgm:cxn modelId="{707B8E58-ABA5-4C9A-AFCF-298CB05D08DA}" srcId="{D0997319-AE2C-4C46-ADCB-BA43BE3F3F54}" destId="{8E70AA8F-7583-4AFE-9EDE-87363894E1F8}" srcOrd="0" destOrd="0" parTransId="{B164CB56-71EE-412E-A3A2-1509A3B08E05}" sibTransId="{50009256-33DA-4FAC-A050-2DE70DDCC26C}"/>
    <dgm:cxn modelId="{4AD8CA58-66D7-4EFA-804C-65440D412969}" type="presOf" srcId="{D0997319-AE2C-4C46-ADCB-BA43BE3F3F54}" destId="{EEDB0D72-B5A7-428B-8CCB-F4F9393FCEEB}" srcOrd="0" destOrd="0" presId="urn:microsoft.com/office/officeart/2005/8/layout/pictureOrgChart+Icon"/>
    <dgm:cxn modelId="{BEB42F5A-6046-46E9-A4D8-AAB038EAD044}" type="presOf" srcId="{D4FDB342-C853-4C7D-91DC-E95EACA5E47B}" destId="{9009719B-7ADC-4AB3-B5D2-9AC01B047DBE}" srcOrd="1" destOrd="0" presId="urn:microsoft.com/office/officeart/2005/8/layout/pictureOrgChart+Icon"/>
    <dgm:cxn modelId="{44235D7A-44C6-42A2-8B41-A43721AE78A4}" type="presOf" srcId="{FDFAF4EF-0599-4C7D-B69B-313EEB8EFD12}" destId="{5261B41E-4C5D-4323-BC9C-3E48394E4B56}" srcOrd="1" destOrd="0" presId="urn:microsoft.com/office/officeart/2005/8/layout/pictureOrgChart+Icon"/>
    <dgm:cxn modelId="{6BCA905A-1E66-4AC5-964F-C4D5C6BF1302}" srcId="{D0997319-AE2C-4C46-ADCB-BA43BE3F3F54}" destId="{6712FA2A-0E7F-48C2-8E98-286426B678E2}" srcOrd="4" destOrd="0" parTransId="{34557E32-C04A-48F6-9B0C-9DC17877C68B}" sibTransId="{BFA9E31C-89BE-4C9B-9547-1509999BC0C0}"/>
    <dgm:cxn modelId="{7A377E84-A1F5-4B0F-A250-2413166BB058}" type="presOf" srcId="{9C946FE3-B7EA-4918-B9BE-EE2B42A95B36}" destId="{9B9C7BED-5375-40F3-8909-0C0AC07004F5}" srcOrd="0" destOrd="0" presId="urn:microsoft.com/office/officeart/2005/8/layout/pictureOrgChart+Icon"/>
    <dgm:cxn modelId="{3C988C8A-A6AB-4076-B1BF-7264E9EB4F7B}" type="presOf" srcId="{90CE3E84-E885-4508-BB82-3EAA4F641DAF}" destId="{E877182C-3885-4C8C-BC3A-B86FF9CBE079}" srcOrd="0" destOrd="0" presId="urn:microsoft.com/office/officeart/2005/8/layout/pictureOrgChart+Icon"/>
    <dgm:cxn modelId="{230E7E8D-1FE4-4289-8405-DA36765193A4}" srcId="{B5FBC1C0-EAF7-40D8-9C14-85F07196C9B5}" destId="{D928B117-552A-4747-9B6D-BCFEF94E12C0}" srcOrd="2" destOrd="0" parTransId="{314658E0-0DDB-4456-83DA-C82761BF6F8B}" sibTransId="{CE3321C0-705E-4B4B-A0F9-ABFB81B7A193}"/>
    <dgm:cxn modelId="{AF97D88D-93AE-43B1-AA23-F4B6BDAAC690}" type="presOf" srcId="{D928B117-552A-4747-9B6D-BCFEF94E12C0}" destId="{DA095186-EC4B-4BF4-853F-7E4BF6BEDD2D}" srcOrd="0" destOrd="0" presId="urn:microsoft.com/office/officeart/2005/8/layout/pictureOrgChart+Icon"/>
    <dgm:cxn modelId="{11BB008E-787A-4A9E-85F0-81953D556022}" type="presOf" srcId="{8E70AA8F-7583-4AFE-9EDE-87363894E1F8}" destId="{D72EFED4-4331-463C-B644-973743FE0FC1}" srcOrd="0" destOrd="0" presId="urn:microsoft.com/office/officeart/2005/8/layout/pictureOrgChart+Icon"/>
    <dgm:cxn modelId="{B1755A8E-C761-4BC7-944E-01328A021E00}" type="presOf" srcId="{4A2550B2-8C85-4D3D-B748-2A27809163DE}" destId="{B9F7B66E-7B2E-4F1E-B727-B9EB3BF28E39}" srcOrd="1" destOrd="0" presId="urn:microsoft.com/office/officeart/2005/8/layout/pictureOrgChart+Icon"/>
    <dgm:cxn modelId="{C66A3495-31C7-4CDF-9591-2AB7AFD42470}" srcId="{D0997319-AE2C-4C46-ADCB-BA43BE3F3F54}" destId="{B5FBC1C0-EAF7-40D8-9C14-85F07196C9B5}" srcOrd="1" destOrd="0" parTransId="{28AAABCE-9710-46BA-B78E-CA222A6F7254}" sibTransId="{159C4104-E872-42B9-8DCE-EC7F318ABA2A}"/>
    <dgm:cxn modelId="{98177496-30F0-470F-B0E6-FF6E6C0FCC95}" srcId="{8E70AA8F-7583-4AFE-9EDE-87363894E1F8}" destId="{FDFAF4EF-0599-4C7D-B69B-313EEB8EFD12}" srcOrd="2" destOrd="0" parTransId="{12CF14B6-C809-459B-A184-FC29C6725B24}" sibTransId="{A6973136-0843-4851-848F-652104BEE386}"/>
    <dgm:cxn modelId="{1269A99D-47D0-4750-8975-501368683FAC}" srcId="{B5FBC1C0-EAF7-40D8-9C14-85F07196C9B5}" destId="{2D13B042-0E96-4C9A-B135-DAD735C4DCD3}" srcOrd="1" destOrd="0" parTransId="{F44AF707-62A6-4AF4-9A1B-3E64F6B98001}" sibTransId="{FC8FE0E8-7567-4A0F-9135-5C4DC58714B6}"/>
    <dgm:cxn modelId="{3CE8EE9E-6E55-4795-B971-DC65706069D7}" type="presOf" srcId="{C1D130BE-4BC5-481C-BADA-14A869727C0B}" destId="{3FE59F91-132F-405C-A5E4-3620FBCB530D}" srcOrd="0" destOrd="0" presId="urn:microsoft.com/office/officeart/2005/8/layout/pictureOrgChart+Icon"/>
    <dgm:cxn modelId="{F58C63A9-AD40-4602-971C-87C0DD5307B4}" type="presOf" srcId="{314658E0-0DDB-4456-83DA-C82761BF6F8B}" destId="{EDC58D91-DF1C-4768-B68C-47DAA06E7379}" srcOrd="0" destOrd="0" presId="urn:microsoft.com/office/officeart/2005/8/layout/pictureOrgChart+Icon"/>
    <dgm:cxn modelId="{48EC44AA-1799-4A67-B61C-3FE178BD11AA}" type="presOf" srcId="{D928B117-552A-4747-9B6D-BCFEF94E12C0}" destId="{44C9031F-15E9-4C4A-A7E4-451D865BCF76}" srcOrd="1" destOrd="0" presId="urn:microsoft.com/office/officeart/2005/8/layout/pictureOrgChart+Icon"/>
    <dgm:cxn modelId="{B7DC9CAB-5C6B-4989-84AA-1C2B9F9946C0}" srcId="{C1D130BE-4BC5-481C-BADA-14A869727C0B}" destId="{D4FDB342-C853-4C7D-91DC-E95EACA5E47B}" srcOrd="0" destOrd="0" parTransId="{D1B86C0C-3BB2-4626-87E5-08A5BB3EAE71}" sibTransId="{0305BAA8-5F1F-478C-BA90-152DE20AA198}"/>
    <dgm:cxn modelId="{322A8FAE-6EAE-4AE1-9575-1D916E404D5F}" type="presOf" srcId="{526CD658-DB89-4888-A22A-2A5E43033DC0}" destId="{15CBF665-7166-454C-ADD8-5E4D05859774}" srcOrd="0" destOrd="0" presId="urn:microsoft.com/office/officeart/2005/8/layout/pictureOrgChart+Icon"/>
    <dgm:cxn modelId="{7EE6AFB4-BBEF-4281-BEAA-633D45C0EFCE}" type="presOf" srcId="{7D171607-BA34-4BB4-A053-5127B81D68BB}" destId="{581E877C-712E-4C92-B24A-1DF435680BDB}" srcOrd="1" destOrd="0" presId="urn:microsoft.com/office/officeart/2005/8/layout/pictureOrgChart+Icon"/>
    <dgm:cxn modelId="{653BBEB5-5B93-4686-99BB-EA59EB021A30}" type="presOf" srcId="{2D13B042-0E96-4C9A-B135-DAD735C4DCD3}" destId="{7CB2F24D-42BD-49A2-923A-B9F02E2DDF14}" srcOrd="1" destOrd="0" presId="urn:microsoft.com/office/officeart/2005/8/layout/pictureOrgChart+Icon"/>
    <dgm:cxn modelId="{C9D790B8-7C7F-4E1B-8754-13F2F6878125}" type="presOf" srcId="{B5FBC1C0-EAF7-40D8-9C14-85F07196C9B5}" destId="{9222CAA9-2921-4EE2-B24F-3F4AF8F2081F}" srcOrd="0" destOrd="0" presId="urn:microsoft.com/office/officeart/2005/8/layout/pictureOrgChart+Icon"/>
    <dgm:cxn modelId="{368FEABA-33DD-4397-8584-73D95D687967}" type="presOf" srcId="{FDFAF4EF-0599-4C7D-B69B-313EEB8EFD12}" destId="{017647AD-B313-419A-9B71-2B5A653527D3}" srcOrd="0" destOrd="0" presId="urn:microsoft.com/office/officeart/2005/8/layout/pictureOrgChart+Icon"/>
    <dgm:cxn modelId="{2D9F80BB-44A3-43ED-98C9-5C8E9519BBFE}" srcId="{D0997319-AE2C-4C46-ADCB-BA43BE3F3F54}" destId="{4EEC7547-7873-4960-80E0-4E4A5BA7573B}" srcOrd="3" destOrd="0" parTransId="{9CA9C5D9-03EA-41C4-8DD2-36E11BE74D80}" sibTransId="{89F76923-B820-4E20-AA68-945BDA820CE9}"/>
    <dgm:cxn modelId="{CCDE8CBB-3965-4009-B732-6F5564E771EB}" srcId="{8E70AA8F-7583-4AFE-9EDE-87363894E1F8}" destId="{2230F455-9CE1-46F7-923B-CDB17F833190}" srcOrd="1" destOrd="0" parTransId="{526CD658-DB89-4888-A22A-2A5E43033DC0}" sibTransId="{AB937E0F-965F-410B-A7DE-BCA4A0FD4291}"/>
    <dgm:cxn modelId="{D34624BE-5B2E-423A-A5E1-D89E268F6B19}" type="presOf" srcId="{2D13B042-0E96-4C9A-B135-DAD735C4DCD3}" destId="{E46B1784-3A42-4032-8BC4-A7CDE403BDE1}" srcOrd="0" destOrd="0" presId="urn:microsoft.com/office/officeart/2005/8/layout/pictureOrgChart+Icon"/>
    <dgm:cxn modelId="{08AC8BBE-F80B-4DD3-9441-5E70BDE0F7F9}" type="presOf" srcId="{D54B0BE3-7081-4466-AC14-D09692E8D615}" destId="{4CA496D1-1763-4ED6-89C3-8F0DB23345F0}" srcOrd="0" destOrd="0" presId="urn:microsoft.com/office/officeart/2005/8/layout/pictureOrgChart+Icon"/>
    <dgm:cxn modelId="{221AD8BF-6539-43E4-9EB1-23AF138D0EE2}" srcId="{D0997319-AE2C-4C46-ADCB-BA43BE3F3F54}" destId="{C1D130BE-4BC5-481C-BADA-14A869727C0B}" srcOrd="2" destOrd="0" parTransId="{8A26916C-03BF-4B0E-92AF-656A56CF8513}" sibTransId="{4F4BE6FE-AE34-4934-8B0D-8FDF04C5765F}"/>
    <dgm:cxn modelId="{0AC36BC9-0079-42EC-BDE2-DE866AFB3E32}" srcId="{B5FBC1C0-EAF7-40D8-9C14-85F07196C9B5}" destId="{D54B0BE3-7081-4466-AC14-D09692E8D615}" srcOrd="0" destOrd="0" parTransId="{9C946FE3-B7EA-4918-B9BE-EE2B42A95B36}" sibTransId="{EDAC2095-F38A-4BFF-A712-A4A448DF2F8A}"/>
    <dgm:cxn modelId="{56ECFACA-AFCC-4293-AB40-6E56D7794994}" type="presOf" srcId="{D1B86C0C-3BB2-4626-87E5-08A5BB3EAE71}" destId="{A5F6CC23-22C5-48FB-930A-3D99A2ADC427}" srcOrd="0" destOrd="0" presId="urn:microsoft.com/office/officeart/2005/8/layout/pictureOrgChart+Icon"/>
    <dgm:cxn modelId="{B19A71D1-060D-4F9B-A358-0319B523E68B}" type="presOf" srcId="{6712FA2A-0E7F-48C2-8E98-286426B678E2}" destId="{90E8A627-C851-4400-A290-E6E66626DC64}" srcOrd="1" destOrd="0" presId="urn:microsoft.com/office/officeart/2005/8/layout/pictureOrgChart+Icon"/>
    <dgm:cxn modelId="{B30F3DD4-A79D-43BC-8EFD-E319A1F32D30}" type="presOf" srcId="{8E70AA8F-7583-4AFE-9EDE-87363894E1F8}" destId="{C817E5B4-DF7C-4F3C-9AC7-338F3BF7145C}" srcOrd="1" destOrd="0" presId="urn:microsoft.com/office/officeart/2005/8/layout/pictureOrgChart+Icon"/>
    <dgm:cxn modelId="{FC7E89DE-2EFC-4818-A3CE-18A266A9C2CE}" type="presOf" srcId="{28AAABCE-9710-46BA-B78E-CA222A6F7254}" destId="{EA45ED18-C3A2-4359-A7B6-C687AF306213}" srcOrd="0" destOrd="0" presId="urn:microsoft.com/office/officeart/2005/8/layout/pictureOrgChart+Icon"/>
    <dgm:cxn modelId="{5B350DE7-A5F3-417E-AC8B-F74C00AF3E3E}" type="presOf" srcId="{C1D130BE-4BC5-481C-BADA-14A869727C0B}" destId="{98702FB9-73D4-48E2-852B-A3D667084B7B}" srcOrd="1" destOrd="0" presId="urn:microsoft.com/office/officeart/2005/8/layout/pictureOrgChart+Icon"/>
    <dgm:cxn modelId="{289B23EC-F45A-4960-B771-2752A0ADA182}" type="presOf" srcId="{96C9D5F4-FF4F-420D-8420-A926E166D7A2}" destId="{9654697F-54B1-4173-B37E-7C07438EEA78}" srcOrd="0" destOrd="0" presId="urn:microsoft.com/office/officeart/2005/8/layout/pictureOrgChart+Icon"/>
    <dgm:cxn modelId="{C9B669F7-33FD-4D2F-80BB-4FF726819B4D}" type="presOf" srcId="{9CA9C5D9-03EA-41C4-8DD2-36E11BE74D80}" destId="{F1DBD59E-56C4-40EF-847B-94DA2C6C15F5}" srcOrd="0" destOrd="0" presId="urn:microsoft.com/office/officeart/2005/8/layout/pictureOrgChart+Icon"/>
    <dgm:cxn modelId="{1A0D5EF8-463F-42E0-85BD-2CBEB2A44AAC}" type="presOf" srcId="{4EEC7547-7873-4960-80E0-4E4A5BA7573B}" destId="{E320511F-BC0A-4D3F-8334-82557A5A5A40}" srcOrd="1" destOrd="0" presId="urn:microsoft.com/office/officeart/2005/8/layout/pictureOrgChart+Icon"/>
    <dgm:cxn modelId="{D4433F58-8B70-42A1-8053-EC5B1137507B}" type="presParOf" srcId="{9654697F-54B1-4173-B37E-7C07438EEA78}" destId="{57B46570-47A3-489B-B504-9BD90776CE9B}" srcOrd="0" destOrd="0" presId="urn:microsoft.com/office/officeart/2005/8/layout/pictureOrgChart+Icon"/>
    <dgm:cxn modelId="{BF9E6C43-57EB-46FD-B096-3225D8EE12E0}" type="presParOf" srcId="{57B46570-47A3-489B-B504-9BD90776CE9B}" destId="{365BA5D3-889B-4B7C-9834-8F26534A728F}" srcOrd="0" destOrd="0" presId="urn:microsoft.com/office/officeart/2005/8/layout/pictureOrgChart+Icon"/>
    <dgm:cxn modelId="{E14EFB68-31F9-4283-9DF2-5DBADCF78CA7}" type="presParOf" srcId="{365BA5D3-889B-4B7C-9834-8F26534A728F}" destId="{EEDB0D72-B5A7-428B-8CCB-F4F9393FCEEB}" srcOrd="0" destOrd="0" presId="urn:microsoft.com/office/officeart/2005/8/layout/pictureOrgChart+Icon"/>
    <dgm:cxn modelId="{7A1D6E0B-A27C-49D1-9CEE-EEE7D27E95BD}" type="presParOf" srcId="{365BA5D3-889B-4B7C-9834-8F26534A728F}" destId="{9DC80DD4-BF3E-4A2C-B13D-31BFC46893BE}" srcOrd="1" destOrd="0" presId="urn:microsoft.com/office/officeart/2005/8/layout/pictureOrgChart+Icon"/>
    <dgm:cxn modelId="{322B1044-C8C7-4903-8CFB-DBBA34728540}" type="presParOf" srcId="{365BA5D3-889B-4B7C-9834-8F26534A728F}" destId="{2AFBCBA4-3A36-4ECE-A27F-FA22AE0E29A0}" srcOrd="2" destOrd="0" presId="urn:microsoft.com/office/officeart/2005/8/layout/pictureOrgChart+Icon"/>
    <dgm:cxn modelId="{03781759-4C97-4664-B837-8A4F30D5E1CF}" type="presParOf" srcId="{57B46570-47A3-489B-B504-9BD90776CE9B}" destId="{0DEDBFE5-A64D-4FFE-8D4D-566F49321EE1}" srcOrd="1" destOrd="0" presId="urn:microsoft.com/office/officeart/2005/8/layout/pictureOrgChart+Icon"/>
    <dgm:cxn modelId="{D0FAC8E8-B05D-4609-A536-68643031A2E9}" type="presParOf" srcId="{0DEDBFE5-A64D-4FFE-8D4D-566F49321EE1}" destId="{17A0F335-8AE4-4B25-A596-E7F741EBC5B1}" srcOrd="0" destOrd="0" presId="urn:microsoft.com/office/officeart/2005/8/layout/pictureOrgChart+Icon"/>
    <dgm:cxn modelId="{3FCEA131-CFFA-4507-B52A-D55088E938C8}" type="presParOf" srcId="{0DEDBFE5-A64D-4FFE-8D4D-566F49321EE1}" destId="{887BF8DB-CACC-42B3-94F5-B90BA4A6544F}" srcOrd="1" destOrd="0" presId="urn:microsoft.com/office/officeart/2005/8/layout/pictureOrgChart+Icon"/>
    <dgm:cxn modelId="{956E785B-9012-4ED7-98C5-ADFC7AE96D17}" type="presParOf" srcId="{887BF8DB-CACC-42B3-94F5-B90BA4A6544F}" destId="{C73A1920-BC3E-4149-98C4-52413612EE82}" srcOrd="0" destOrd="0" presId="urn:microsoft.com/office/officeart/2005/8/layout/pictureOrgChart+Icon"/>
    <dgm:cxn modelId="{AF37B6CE-AD7B-479C-A084-FD35CAC9318D}" type="presParOf" srcId="{C73A1920-BC3E-4149-98C4-52413612EE82}" destId="{D72EFED4-4331-463C-B644-973743FE0FC1}" srcOrd="0" destOrd="0" presId="urn:microsoft.com/office/officeart/2005/8/layout/pictureOrgChart+Icon"/>
    <dgm:cxn modelId="{F382C98E-10BF-4675-BE04-E264DC82F4CD}" type="presParOf" srcId="{C73A1920-BC3E-4149-98C4-52413612EE82}" destId="{2850EF9A-A863-4139-B4FA-08B7AFB43B4F}" srcOrd="1" destOrd="0" presId="urn:microsoft.com/office/officeart/2005/8/layout/pictureOrgChart+Icon"/>
    <dgm:cxn modelId="{8C96F126-294C-4529-94D9-16A52B143892}" type="presParOf" srcId="{C73A1920-BC3E-4149-98C4-52413612EE82}" destId="{C817E5B4-DF7C-4F3C-9AC7-338F3BF7145C}" srcOrd="2" destOrd="0" presId="urn:microsoft.com/office/officeart/2005/8/layout/pictureOrgChart+Icon"/>
    <dgm:cxn modelId="{4E62FD66-D8EF-4217-A68B-4DFA2965CC05}" type="presParOf" srcId="{887BF8DB-CACC-42B3-94F5-B90BA4A6544F}" destId="{CE4AAF70-6DC0-4440-837F-0F64F15DC0AC}" srcOrd="1" destOrd="0" presId="urn:microsoft.com/office/officeart/2005/8/layout/pictureOrgChart+Icon"/>
    <dgm:cxn modelId="{D2AA712D-DD8B-42D0-82BC-CC67A079E823}" type="presParOf" srcId="{CE4AAF70-6DC0-4440-837F-0F64F15DC0AC}" destId="{B3FC8BC3-B281-4B32-BE69-AD0F5DF5D1DF}" srcOrd="0" destOrd="0" presId="urn:microsoft.com/office/officeart/2005/8/layout/pictureOrgChart+Icon"/>
    <dgm:cxn modelId="{CCC1F54C-DC60-48EE-8988-CF867475B760}" type="presParOf" srcId="{CE4AAF70-6DC0-4440-837F-0F64F15DC0AC}" destId="{8138C8AE-53A8-496F-B0BE-F12C62544BFA}" srcOrd="1" destOrd="0" presId="urn:microsoft.com/office/officeart/2005/8/layout/pictureOrgChart+Icon"/>
    <dgm:cxn modelId="{1F366A23-FCCA-4885-84DF-51495ED54414}" type="presParOf" srcId="{8138C8AE-53A8-496F-B0BE-F12C62544BFA}" destId="{D22B2C3E-5BC7-46F1-87EE-ABAD56D88A34}" srcOrd="0" destOrd="0" presId="urn:microsoft.com/office/officeart/2005/8/layout/pictureOrgChart+Icon"/>
    <dgm:cxn modelId="{A1F1BF4A-45FA-446F-AC4D-78E086536207}" type="presParOf" srcId="{D22B2C3E-5BC7-46F1-87EE-ABAD56D88A34}" destId="{35C611FD-7226-4D7C-B1C6-9DCDE767C5C9}" srcOrd="0" destOrd="0" presId="urn:microsoft.com/office/officeart/2005/8/layout/pictureOrgChart+Icon"/>
    <dgm:cxn modelId="{CE87A4ED-7D0A-4336-A890-1877EFB2FC96}" type="presParOf" srcId="{D22B2C3E-5BC7-46F1-87EE-ABAD56D88A34}" destId="{A9DFE586-29E0-4047-BC46-3029222D7EA8}" srcOrd="1" destOrd="0" presId="urn:microsoft.com/office/officeart/2005/8/layout/pictureOrgChart+Icon"/>
    <dgm:cxn modelId="{8E193E3D-7033-4E36-954C-9AF2A6008366}" type="presParOf" srcId="{D22B2C3E-5BC7-46F1-87EE-ABAD56D88A34}" destId="{B9F7B66E-7B2E-4F1E-B727-B9EB3BF28E39}" srcOrd="2" destOrd="0" presId="urn:microsoft.com/office/officeart/2005/8/layout/pictureOrgChart+Icon"/>
    <dgm:cxn modelId="{D6E1129A-D620-4537-BD20-01FCB4F68F7B}" type="presParOf" srcId="{8138C8AE-53A8-496F-B0BE-F12C62544BFA}" destId="{9DF44407-0533-47D6-A896-B67F64D34C21}" srcOrd="1" destOrd="0" presId="urn:microsoft.com/office/officeart/2005/8/layout/pictureOrgChart+Icon"/>
    <dgm:cxn modelId="{E7A1D342-5D6F-422A-A60A-31BD526B02EA}" type="presParOf" srcId="{8138C8AE-53A8-496F-B0BE-F12C62544BFA}" destId="{81701D49-F5F1-4193-A76E-1D49C0B76AF5}" srcOrd="2" destOrd="0" presId="urn:microsoft.com/office/officeart/2005/8/layout/pictureOrgChart+Icon"/>
    <dgm:cxn modelId="{8D58E892-7573-4A4E-8F8E-03929D468DDB}" type="presParOf" srcId="{CE4AAF70-6DC0-4440-837F-0F64F15DC0AC}" destId="{15CBF665-7166-454C-ADD8-5E4D05859774}" srcOrd="2" destOrd="0" presId="urn:microsoft.com/office/officeart/2005/8/layout/pictureOrgChart+Icon"/>
    <dgm:cxn modelId="{42DE9947-2E57-4543-8E60-42426E94A433}" type="presParOf" srcId="{CE4AAF70-6DC0-4440-837F-0F64F15DC0AC}" destId="{8B0BD5E8-DF0D-4047-94CE-2E4303A286DB}" srcOrd="3" destOrd="0" presId="urn:microsoft.com/office/officeart/2005/8/layout/pictureOrgChart+Icon"/>
    <dgm:cxn modelId="{D4253851-0F6C-40E1-B0FA-BDA852725961}" type="presParOf" srcId="{8B0BD5E8-DF0D-4047-94CE-2E4303A286DB}" destId="{ECEAB62A-2C37-4CEB-B089-A816889E7EC3}" srcOrd="0" destOrd="0" presId="urn:microsoft.com/office/officeart/2005/8/layout/pictureOrgChart+Icon"/>
    <dgm:cxn modelId="{050D7EA5-5BCC-4C24-B619-6C8FF6903DFD}" type="presParOf" srcId="{ECEAB62A-2C37-4CEB-B089-A816889E7EC3}" destId="{02A893D4-874B-49B1-9BDC-65ED88704685}" srcOrd="0" destOrd="0" presId="urn:microsoft.com/office/officeart/2005/8/layout/pictureOrgChart+Icon"/>
    <dgm:cxn modelId="{30D49B7F-D87E-4F23-A07E-D6A599A9AB61}" type="presParOf" srcId="{ECEAB62A-2C37-4CEB-B089-A816889E7EC3}" destId="{B2E45A2E-D191-40E3-AF9E-992C53920D61}" srcOrd="1" destOrd="0" presId="urn:microsoft.com/office/officeart/2005/8/layout/pictureOrgChart+Icon"/>
    <dgm:cxn modelId="{74041CAC-DD37-4629-BB03-6F1D03A8FE93}" type="presParOf" srcId="{ECEAB62A-2C37-4CEB-B089-A816889E7EC3}" destId="{2946B020-B254-4B41-AC66-554B1D788F0F}" srcOrd="2" destOrd="0" presId="urn:microsoft.com/office/officeart/2005/8/layout/pictureOrgChart+Icon"/>
    <dgm:cxn modelId="{52B456A4-5E46-4D1C-8015-EBDCFCA32778}" type="presParOf" srcId="{8B0BD5E8-DF0D-4047-94CE-2E4303A286DB}" destId="{21AD39DF-D3A9-48FF-9D3D-670A150FABE5}" srcOrd="1" destOrd="0" presId="urn:microsoft.com/office/officeart/2005/8/layout/pictureOrgChart+Icon"/>
    <dgm:cxn modelId="{A06D370F-2A4A-4EF0-903E-AD7330790177}" type="presParOf" srcId="{8B0BD5E8-DF0D-4047-94CE-2E4303A286DB}" destId="{984605B0-39E0-4DC8-97EA-47374392112F}" srcOrd="2" destOrd="0" presId="urn:microsoft.com/office/officeart/2005/8/layout/pictureOrgChart+Icon"/>
    <dgm:cxn modelId="{CCB16D99-E9C0-4436-884D-D73880F60D46}" type="presParOf" srcId="{CE4AAF70-6DC0-4440-837F-0F64F15DC0AC}" destId="{41C213DC-2050-4434-BCD0-6F133DFA5A41}" srcOrd="4" destOrd="0" presId="urn:microsoft.com/office/officeart/2005/8/layout/pictureOrgChart+Icon"/>
    <dgm:cxn modelId="{90FC9970-8255-4944-974C-DA55E71FBC77}" type="presParOf" srcId="{CE4AAF70-6DC0-4440-837F-0F64F15DC0AC}" destId="{1EA4A4E6-83BD-4F98-A782-B218C0F31925}" srcOrd="5" destOrd="0" presId="urn:microsoft.com/office/officeart/2005/8/layout/pictureOrgChart+Icon"/>
    <dgm:cxn modelId="{D0F67746-F3C9-4924-8E83-426C98FB1FE5}" type="presParOf" srcId="{1EA4A4E6-83BD-4F98-A782-B218C0F31925}" destId="{A368EDDD-BEAD-4057-86E1-F2342F31C854}" srcOrd="0" destOrd="0" presId="urn:microsoft.com/office/officeart/2005/8/layout/pictureOrgChart+Icon"/>
    <dgm:cxn modelId="{D738086A-B655-4CD2-915E-AD72E8B86AA3}" type="presParOf" srcId="{A368EDDD-BEAD-4057-86E1-F2342F31C854}" destId="{017647AD-B313-419A-9B71-2B5A653527D3}" srcOrd="0" destOrd="0" presId="urn:microsoft.com/office/officeart/2005/8/layout/pictureOrgChart+Icon"/>
    <dgm:cxn modelId="{788E94EE-BB34-4AD5-9F1B-DD37FD6AB4CF}" type="presParOf" srcId="{A368EDDD-BEAD-4057-86E1-F2342F31C854}" destId="{830A8D12-36DB-472D-8BAA-BD4E9B1B2A9A}" srcOrd="1" destOrd="0" presId="urn:microsoft.com/office/officeart/2005/8/layout/pictureOrgChart+Icon"/>
    <dgm:cxn modelId="{7D218BB5-F347-4703-8B2F-E80B7DF0AAAB}" type="presParOf" srcId="{A368EDDD-BEAD-4057-86E1-F2342F31C854}" destId="{5261B41E-4C5D-4323-BC9C-3E48394E4B56}" srcOrd="2" destOrd="0" presId="urn:microsoft.com/office/officeart/2005/8/layout/pictureOrgChart+Icon"/>
    <dgm:cxn modelId="{B0E42E4A-686B-4EF5-9B04-F55681F60D0F}" type="presParOf" srcId="{1EA4A4E6-83BD-4F98-A782-B218C0F31925}" destId="{76919197-BF32-40E5-AEB1-1DEE18C618A2}" srcOrd="1" destOrd="0" presId="urn:microsoft.com/office/officeart/2005/8/layout/pictureOrgChart+Icon"/>
    <dgm:cxn modelId="{0C4C944C-88D2-4412-B36F-06F852F8E172}" type="presParOf" srcId="{1EA4A4E6-83BD-4F98-A782-B218C0F31925}" destId="{BD1EDB53-5741-4F6D-A99B-2CC7B718EACE}" srcOrd="2" destOrd="0" presId="urn:microsoft.com/office/officeart/2005/8/layout/pictureOrgChart+Icon"/>
    <dgm:cxn modelId="{AE037F6F-3F3C-4E00-A110-105E0BBB400F}" type="presParOf" srcId="{887BF8DB-CACC-42B3-94F5-B90BA4A6544F}" destId="{E57F2CCE-423E-4788-A570-F6B9B8C11BA0}" srcOrd="2" destOrd="0" presId="urn:microsoft.com/office/officeart/2005/8/layout/pictureOrgChart+Icon"/>
    <dgm:cxn modelId="{2837F31D-68D8-4FAA-9BE3-534030DE7588}" type="presParOf" srcId="{0DEDBFE5-A64D-4FFE-8D4D-566F49321EE1}" destId="{EA45ED18-C3A2-4359-A7B6-C687AF306213}" srcOrd="2" destOrd="0" presId="urn:microsoft.com/office/officeart/2005/8/layout/pictureOrgChart+Icon"/>
    <dgm:cxn modelId="{3E737402-233C-459C-91FC-DF5C2D86DA2A}" type="presParOf" srcId="{0DEDBFE5-A64D-4FFE-8D4D-566F49321EE1}" destId="{8505A246-86AB-4C73-98EB-45D942832B69}" srcOrd="3" destOrd="0" presId="urn:microsoft.com/office/officeart/2005/8/layout/pictureOrgChart+Icon"/>
    <dgm:cxn modelId="{BB78F8A5-BC84-41D6-A481-C56E3075DF64}" type="presParOf" srcId="{8505A246-86AB-4C73-98EB-45D942832B69}" destId="{8F869774-38EA-4E54-A7E2-93FF0E087E73}" srcOrd="0" destOrd="0" presId="urn:microsoft.com/office/officeart/2005/8/layout/pictureOrgChart+Icon"/>
    <dgm:cxn modelId="{11E6752A-EFC5-4726-9574-1DFC03BD089B}" type="presParOf" srcId="{8F869774-38EA-4E54-A7E2-93FF0E087E73}" destId="{9222CAA9-2921-4EE2-B24F-3F4AF8F2081F}" srcOrd="0" destOrd="0" presId="urn:microsoft.com/office/officeart/2005/8/layout/pictureOrgChart+Icon"/>
    <dgm:cxn modelId="{E212B987-2E4C-471C-8C58-1C002B80B2F6}" type="presParOf" srcId="{8F869774-38EA-4E54-A7E2-93FF0E087E73}" destId="{CB4E956D-C77C-4F6F-AE54-B62A3F029CFD}" srcOrd="1" destOrd="0" presId="urn:microsoft.com/office/officeart/2005/8/layout/pictureOrgChart+Icon"/>
    <dgm:cxn modelId="{EEBBDCE3-A66C-4D20-A300-7020DE72CD15}" type="presParOf" srcId="{8F869774-38EA-4E54-A7E2-93FF0E087E73}" destId="{1D7D9302-B0AD-43FB-9D8F-B089C0EFD337}" srcOrd="2" destOrd="0" presId="urn:microsoft.com/office/officeart/2005/8/layout/pictureOrgChart+Icon"/>
    <dgm:cxn modelId="{292895B0-E0F3-4033-AE51-51EFC5738B23}" type="presParOf" srcId="{8505A246-86AB-4C73-98EB-45D942832B69}" destId="{A97DD7D4-44CA-4D51-974B-5C8852068628}" srcOrd="1" destOrd="0" presId="urn:microsoft.com/office/officeart/2005/8/layout/pictureOrgChart+Icon"/>
    <dgm:cxn modelId="{60B6658C-1FC3-46D8-811D-7028A2B12B64}" type="presParOf" srcId="{A97DD7D4-44CA-4D51-974B-5C8852068628}" destId="{9B9C7BED-5375-40F3-8909-0C0AC07004F5}" srcOrd="0" destOrd="0" presId="urn:microsoft.com/office/officeart/2005/8/layout/pictureOrgChart+Icon"/>
    <dgm:cxn modelId="{6341DDF5-8DF7-41F0-A5A8-E23C41A85516}" type="presParOf" srcId="{A97DD7D4-44CA-4D51-974B-5C8852068628}" destId="{A86B8C6A-D17A-417B-BEEA-27CD5E472168}" srcOrd="1" destOrd="0" presId="urn:microsoft.com/office/officeart/2005/8/layout/pictureOrgChart+Icon"/>
    <dgm:cxn modelId="{875795A3-4ED6-4191-AFAF-A1562C0FFAD2}" type="presParOf" srcId="{A86B8C6A-D17A-417B-BEEA-27CD5E472168}" destId="{7FD34D22-C6A4-4F4F-BEEE-D78CF2B36EDF}" srcOrd="0" destOrd="0" presId="urn:microsoft.com/office/officeart/2005/8/layout/pictureOrgChart+Icon"/>
    <dgm:cxn modelId="{313023B9-0BDE-4D2E-B0D8-BBA1417096BB}" type="presParOf" srcId="{7FD34D22-C6A4-4F4F-BEEE-D78CF2B36EDF}" destId="{4CA496D1-1763-4ED6-89C3-8F0DB23345F0}" srcOrd="0" destOrd="0" presId="urn:microsoft.com/office/officeart/2005/8/layout/pictureOrgChart+Icon"/>
    <dgm:cxn modelId="{EB295654-4304-4981-9470-C8A6238F5B7E}" type="presParOf" srcId="{7FD34D22-C6A4-4F4F-BEEE-D78CF2B36EDF}" destId="{ECD323C2-6D75-4969-B178-EDEFBAC01768}" srcOrd="1" destOrd="0" presId="urn:microsoft.com/office/officeart/2005/8/layout/pictureOrgChart+Icon"/>
    <dgm:cxn modelId="{0D6910F2-6378-4714-844A-F875B13AAE28}" type="presParOf" srcId="{7FD34D22-C6A4-4F4F-BEEE-D78CF2B36EDF}" destId="{FF21795B-7808-4DD8-B3F3-FD0B6F136F41}" srcOrd="2" destOrd="0" presId="urn:microsoft.com/office/officeart/2005/8/layout/pictureOrgChart+Icon"/>
    <dgm:cxn modelId="{1A20AB66-CCED-4703-A726-D90083517D55}" type="presParOf" srcId="{A86B8C6A-D17A-417B-BEEA-27CD5E472168}" destId="{DA116B91-32AB-415F-8C5A-A0F7616186C9}" srcOrd="1" destOrd="0" presId="urn:microsoft.com/office/officeart/2005/8/layout/pictureOrgChart+Icon"/>
    <dgm:cxn modelId="{68AF7AF4-E6AA-4F3F-B3EF-E1B45155F4A0}" type="presParOf" srcId="{A86B8C6A-D17A-417B-BEEA-27CD5E472168}" destId="{0F7E8F1B-BB97-4174-B4E9-8CBE54E1216A}" srcOrd="2" destOrd="0" presId="urn:microsoft.com/office/officeart/2005/8/layout/pictureOrgChart+Icon"/>
    <dgm:cxn modelId="{95F3AA17-F0F6-4A1F-ADBA-DE442E1E8E5F}" type="presParOf" srcId="{A97DD7D4-44CA-4D51-974B-5C8852068628}" destId="{C0AF9169-7376-45C9-B299-CE6A84F40B05}" srcOrd="2" destOrd="0" presId="urn:microsoft.com/office/officeart/2005/8/layout/pictureOrgChart+Icon"/>
    <dgm:cxn modelId="{207D2684-2E73-4477-9E1C-91167F65CAC8}" type="presParOf" srcId="{A97DD7D4-44CA-4D51-974B-5C8852068628}" destId="{A677CED8-7AF7-4FA4-BDBC-B4CFCE838740}" srcOrd="3" destOrd="0" presId="urn:microsoft.com/office/officeart/2005/8/layout/pictureOrgChart+Icon"/>
    <dgm:cxn modelId="{A5C1C543-A9B5-4516-A0E6-1EE290EE1E15}" type="presParOf" srcId="{A677CED8-7AF7-4FA4-BDBC-B4CFCE838740}" destId="{F37BAE1F-5AF9-4AD2-82D6-0915F29DA6C5}" srcOrd="0" destOrd="0" presId="urn:microsoft.com/office/officeart/2005/8/layout/pictureOrgChart+Icon"/>
    <dgm:cxn modelId="{EE868A09-A17B-4BA3-9C90-23BE4FA19815}" type="presParOf" srcId="{F37BAE1F-5AF9-4AD2-82D6-0915F29DA6C5}" destId="{E46B1784-3A42-4032-8BC4-A7CDE403BDE1}" srcOrd="0" destOrd="0" presId="urn:microsoft.com/office/officeart/2005/8/layout/pictureOrgChart+Icon"/>
    <dgm:cxn modelId="{8349CCDE-2C47-4F6F-9CB4-989D5ECDB95C}" type="presParOf" srcId="{F37BAE1F-5AF9-4AD2-82D6-0915F29DA6C5}" destId="{D9ED8F86-AB7E-4E52-961B-E344B85E6086}" srcOrd="1" destOrd="0" presId="urn:microsoft.com/office/officeart/2005/8/layout/pictureOrgChart+Icon"/>
    <dgm:cxn modelId="{EE0BBB39-B60A-46E1-B688-A6C94FDDFD7E}" type="presParOf" srcId="{F37BAE1F-5AF9-4AD2-82D6-0915F29DA6C5}" destId="{7CB2F24D-42BD-49A2-923A-B9F02E2DDF14}" srcOrd="2" destOrd="0" presId="urn:microsoft.com/office/officeart/2005/8/layout/pictureOrgChart+Icon"/>
    <dgm:cxn modelId="{3F088487-AEF2-400B-8796-6A84B6AFC3D1}" type="presParOf" srcId="{A677CED8-7AF7-4FA4-BDBC-B4CFCE838740}" destId="{46606831-03F5-4BFC-A547-E43A512BC64D}" srcOrd="1" destOrd="0" presId="urn:microsoft.com/office/officeart/2005/8/layout/pictureOrgChart+Icon"/>
    <dgm:cxn modelId="{2F6CF67A-CB54-46DD-AF90-90783CC22878}" type="presParOf" srcId="{A677CED8-7AF7-4FA4-BDBC-B4CFCE838740}" destId="{44A71733-6FA5-44DE-8527-CDF9D8D534A6}" srcOrd="2" destOrd="0" presId="urn:microsoft.com/office/officeart/2005/8/layout/pictureOrgChart+Icon"/>
    <dgm:cxn modelId="{C0C4DA3A-44AA-4B05-8570-380D8175D570}" type="presParOf" srcId="{A97DD7D4-44CA-4D51-974B-5C8852068628}" destId="{EDC58D91-DF1C-4768-B68C-47DAA06E7379}" srcOrd="4" destOrd="0" presId="urn:microsoft.com/office/officeart/2005/8/layout/pictureOrgChart+Icon"/>
    <dgm:cxn modelId="{E253A507-D6EB-471F-AED2-0813C3FC3CD4}" type="presParOf" srcId="{A97DD7D4-44CA-4D51-974B-5C8852068628}" destId="{F7E52866-9D07-4ACB-9211-BC5FA35EC7E6}" srcOrd="5" destOrd="0" presId="urn:microsoft.com/office/officeart/2005/8/layout/pictureOrgChart+Icon"/>
    <dgm:cxn modelId="{E885F9E2-D9B9-45D8-9AD8-6F765B31B2C3}" type="presParOf" srcId="{F7E52866-9D07-4ACB-9211-BC5FA35EC7E6}" destId="{BB819E4F-1D7B-4F55-A7D7-04DA5C3F056F}" srcOrd="0" destOrd="0" presId="urn:microsoft.com/office/officeart/2005/8/layout/pictureOrgChart+Icon"/>
    <dgm:cxn modelId="{A5775200-9117-4BEE-B48D-3E0AF90DDA96}" type="presParOf" srcId="{BB819E4F-1D7B-4F55-A7D7-04DA5C3F056F}" destId="{DA095186-EC4B-4BF4-853F-7E4BF6BEDD2D}" srcOrd="0" destOrd="0" presId="urn:microsoft.com/office/officeart/2005/8/layout/pictureOrgChart+Icon"/>
    <dgm:cxn modelId="{FA258BD7-C71F-485B-9DCA-6AD78B007266}" type="presParOf" srcId="{BB819E4F-1D7B-4F55-A7D7-04DA5C3F056F}" destId="{C685EAC6-C9AE-4DD1-8B8F-25D7B3D0DD3E}" srcOrd="1" destOrd="0" presId="urn:microsoft.com/office/officeart/2005/8/layout/pictureOrgChart+Icon"/>
    <dgm:cxn modelId="{DA726D49-BA87-4A13-9511-D8221839CA7A}" type="presParOf" srcId="{BB819E4F-1D7B-4F55-A7D7-04DA5C3F056F}" destId="{44C9031F-15E9-4C4A-A7E4-451D865BCF76}" srcOrd="2" destOrd="0" presId="urn:microsoft.com/office/officeart/2005/8/layout/pictureOrgChart+Icon"/>
    <dgm:cxn modelId="{4551A560-0AE2-4BA8-A26F-58ACE27CE384}" type="presParOf" srcId="{F7E52866-9D07-4ACB-9211-BC5FA35EC7E6}" destId="{F2ADD846-ED00-4B9E-AF9C-9E778D5E452B}" srcOrd="1" destOrd="0" presId="urn:microsoft.com/office/officeart/2005/8/layout/pictureOrgChart+Icon"/>
    <dgm:cxn modelId="{C5F262B8-C3AC-4B65-B905-10BEF511D63E}" type="presParOf" srcId="{F7E52866-9D07-4ACB-9211-BC5FA35EC7E6}" destId="{F632C157-C94E-4848-9837-9DE4EDDA929D}" srcOrd="2" destOrd="0" presId="urn:microsoft.com/office/officeart/2005/8/layout/pictureOrgChart+Icon"/>
    <dgm:cxn modelId="{C16926D1-8AA6-48C7-B45D-C31AE19E15A3}" type="presParOf" srcId="{8505A246-86AB-4C73-98EB-45D942832B69}" destId="{21D48AA0-8019-452B-BE35-FCD7C0C0501C}" srcOrd="2" destOrd="0" presId="urn:microsoft.com/office/officeart/2005/8/layout/pictureOrgChart+Icon"/>
    <dgm:cxn modelId="{10DBEEF6-FE20-4CEC-8A90-5A826628DA80}" type="presParOf" srcId="{0DEDBFE5-A64D-4FFE-8D4D-566F49321EE1}" destId="{66FEF8C8-FF91-4F54-B060-911680B3593C}" srcOrd="4" destOrd="0" presId="urn:microsoft.com/office/officeart/2005/8/layout/pictureOrgChart+Icon"/>
    <dgm:cxn modelId="{4675A905-2BE5-4C56-9C78-FDCF94F4235A}" type="presParOf" srcId="{0DEDBFE5-A64D-4FFE-8D4D-566F49321EE1}" destId="{DD4C6D77-4329-4912-AA6E-47874BBBFB9B}" srcOrd="5" destOrd="0" presId="urn:microsoft.com/office/officeart/2005/8/layout/pictureOrgChart+Icon"/>
    <dgm:cxn modelId="{0A0FBB3D-D1FB-4C63-8A2B-067CD9F17E4B}" type="presParOf" srcId="{DD4C6D77-4329-4912-AA6E-47874BBBFB9B}" destId="{AD5E0A8D-471F-4818-B992-288EEDF5F0B2}" srcOrd="0" destOrd="0" presId="urn:microsoft.com/office/officeart/2005/8/layout/pictureOrgChart+Icon"/>
    <dgm:cxn modelId="{16937FAF-CEDA-4EAB-B31B-7837D8785615}" type="presParOf" srcId="{AD5E0A8D-471F-4818-B992-288EEDF5F0B2}" destId="{3FE59F91-132F-405C-A5E4-3620FBCB530D}" srcOrd="0" destOrd="0" presId="urn:microsoft.com/office/officeart/2005/8/layout/pictureOrgChart+Icon"/>
    <dgm:cxn modelId="{64F4AA90-DE05-4184-BE2C-89AAE0E29876}" type="presParOf" srcId="{AD5E0A8D-471F-4818-B992-288EEDF5F0B2}" destId="{9FC71960-6560-48A6-BA7D-74BF79B2A95C}" srcOrd="1" destOrd="0" presId="urn:microsoft.com/office/officeart/2005/8/layout/pictureOrgChart+Icon"/>
    <dgm:cxn modelId="{76A0B4C7-321B-4191-8F76-B38B0F53D93E}" type="presParOf" srcId="{AD5E0A8D-471F-4818-B992-288EEDF5F0B2}" destId="{98702FB9-73D4-48E2-852B-A3D667084B7B}" srcOrd="2" destOrd="0" presId="urn:microsoft.com/office/officeart/2005/8/layout/pictureOrgChart+Icon"/>
    <dgm:cxn modelId="{1A5DCADB-D3D9-4585-ADEC-4099678835DE}" type="presParOf" srcId="{DD4C6D77-4329-4912-AA6E-47874BBBFB9B}" destId="{BF9EE451-5FED-4325-A204-360FDBFF27C8}" srcOrd="1" destOrd="0" presId="urn:microsoft.com/office/officeart/2005/8/layout/pictureOrgChart+Icon"/>
    <dgm:cxn modelId="{91CB0181-6F39-4FD6-972D-FD4F92F7DDB2}" type="presParOf" srcId="{BF9EE451-5FED-4325-A204-360FDBFF27C8}" destId="{A5F6CC23-22C5-48FB-930A-3D99A2ADC427}" srcOrd="0" destOrd="0" presId="urn:microsoft.com/office/officeart/2005/8/layout/pictureOrgChart+Icon"/>
    <dgm:cxn modelId="{64F958BC-8736-4C97-BD88-986A2A9B74C7}" type="presParOf" srcId="{BF9EE451-5FED-4325-A204-360FDBFF27C8}" destId="{4A125B19-4FEC-4C0C-92DE-03831EFE9461}" srcOrd="1" destOrd="0" presId="urn:microsoft.com/office/officeart/2005/8/layout/pictureOrgChart+Icon"/>
    <dgm:cxn modelId="{67875D33-9562-4BE6-9023-15322A48EAD2}" type="presParOf" srcId="{4A125B19-4FEC-4C0C-92DE-03831EFE9461}" destId="{1765AD3B-1D1D-45AF-B154-9ABB5EEE2A75}" srcOrd="0" destOrd="0" presId="urn:microsoft.com/office/officeart/2005/8/layout/pictureOrgChart+Icon"/>
    <dgm:cxn modelId="{6AD0A069-72E5-4A46-AAF0-D7BE07FC7692}" type="presParOf" srcId="{1765AD3B-1D1D-45AF-B154-9ABB5EEE2A75}" destId="{13E4A725-DDEF-4F30-BE48-D88A4B942443}" srcOrd="0" destOrd="0" presId="urn:microsoft.com/office/officeart/2005/8/layout/pictureOrgChart+Icon"/>
    <dgm:cxn modelId="{98D07A3C-F374-4C3B-B3D7-A50CFE967387}" type="presParOf" srcId="{1765AD3B-1D1D-45AF-B154-9ABB5EEE2A75}" destId="{83FFC7A5-4E3C-4731-B75F-5F6AA60539F9}" srcOrd="1" destOrd="0" presId="urn:microsoft.com/office/officeart/2005/8/layout/pictureOrgChart+Icon"/>
    <dgm:cxn modelId="{1F981BF8-F6F2-413A-9A5F-C66EAE6D7CAD}" type="presParOf" srcId="{1765AD3B-1D1D-45AF-B154-9ABB5EEE2A75}" destId="{9009719B-7ADC-4AB3-B5D2-9AC01B047DBE}" srcOrd="2" destOrd="0" presId="urn:microsoft.com/office/officeart/2005/8/layout/pictureOrgChart+Icon"/>
    <dgm:cxn modelId="{307A28C6-3DD0-4D06-9B1D-A3B4937B21CF}" type="presParOf" srcId="{4A125B19-4FEC-4C0C-92DE-03831EFE9461}" destId="{7DD7AFBE-78F2-4A8F-951D-81120CB5045F}" srcOrd="1" destOrd="0" presId="urn:microsoft.com/office/officeart/2005/8/layout/pictureOrgChart+Icon"/>
    <dgm:cxn modelId="{E1594956-3863-442B-97DC-C1A4B32C11C4}" type="presParOf" srcId="{4A125B19-4FEC-4C0C-92DE-03831EFE9461}" destId="{070AB572-BEE4-42B7-9791-3F065DE8D65D}" srcOrd="2" destOrd="0" presId="urn:microsoft.com/office/officeart/2005/8/layout/pictureOrgChart+Icon"/>
    <dgm:cxn modelId="{A1F878A1-E5DB-47AA-83A8-1F9E6DA8EFB3}" type="presParOf" srcId="{BF9EE451-5FED-4325-A204-360FDBFF27C8}" destId="{6BB45257-56EC-40B2-B06C-5AA12527774A}" srcOrd="2" destOrd="0" presId="urn:microsoft.com/office/officeart/2005/8/layout/pictureOrgChart+Icon"/>
    <dgm:cxn modelId="{2602D0A0-4942-4562-9C51-B3BB0B446663}" type="presParOf" srcId="{BF9EE451-5FED-4325-A204-360FDBFF27C8}" destId="{480AB92D-DD12-452E-AFB6-F22AA9ECBE06}" srcOrd="3" destOrd="0" presId="urn:microsoft.com/office/officeart/2005/8/layout/pictureOrgChart+Icon"/>
    <dgm:cxn modelId="{1682A8BF-F493-48B8-82A0-C3D350D103D1}" type="presParOf" srcId="{480AB92D-DD12-452E-AFB6-F22AA9ECBE06}" destId="{3DA7179C-1453-48E1-BCB8-FE2D95228E86}" srcOrd="0" destOrd="0" presId="urn:microsoft.com/office/officeart/2005/8/layout/pictureOrgChart+Icon"/>
    <dgm:cxn modelId="{54AADC93-2A0D-4775-ABD7-5C34BC838326}" type="presParOf" srcId="{3DA7179C-1453-48E1-BCB8-FE2D95228E86}" destId="{E877182C-3885-4C8C-BC3A-B86FF9CBE079}" srcOrd="0" destOrd="0" presId="urn:microsoft.com/office/officeart/2005/8/layout/pictureOrgChart+Icon"/>
    <dgm:cxn modelId="{2E5B7286-F09A-4DF6-9B81-427525CF8137}" type="presParOf" srcId="{3DA7179C-1453-48E1-BCB8-FE2D95228E86}" destId="{6BA527FD-7C90-41F6-B18A-8B37767EA657}" srcOrd="1" destOrd="0" presId="urn:microsoft.com/office/officeart/2005/8/layout/pictureOrgChart+Icon"/>
    <dgm:cxn modelId="{6454D0DD-F394-4B15-A1D8-48183A3BE8B5}" type="presParOf" srcId="{3DA7179C-1453-48E1-BCB8-FE2D95228E86}" destId="{D6B57719-6AE4-4CCC-A12C-9CD8333BB217}" srcOrd="2" destOrd="0" presId="urn:microsoft.com/office/officeart/2005/8/layout/pictureOrgChart+Icon"/>
    <dgm:cxn modelId="{9A93926B-84C6-4AC6-A955-DDB02649BD30}" type="presParOf" srcId="{480AB92D-DD12-452E-AFB6-F22AA9ECBE06}" destId="{3B1770C6-DB92-4501-879B-175A036F7BCF}" srcOrd="1" destOrd="0" presId="urn:microsoft.com/office/officeart/2005/8/layout/pictureOrgChart+Icon"/>
    <dgm:cxn modelId="{3D73EA74-AF95-4A4B-80D9-788B1ED1E2D7}" type="presParOf" srcId="{480AB92D-DD12-452E-AFB6-F22AA9ECBE06}" destId="{96B7B63C-1ACF-471F-8034-4803A909143B}" srcOrd="2" destOrd="0" presId="urn:microsoft.com/office/officeart/2005/8/layout/pictureOrgChart+Icon"/>
    <dgm:cxn modelId="{1C1D3E81-F682-4AF6-9DFC-47793B6CEC2A}" type="presParOf" srcId="{BF9EE451-5FED-4325-A204-360FDBFF27C8}" destId="{CFC00A62-5616-4CE7-8D9F-10EBB20B558B}" srcOrd="4" destOrd="0" presId="urn:microsoft.com/office/officeart/2005/8/layout/pictureOrgChart+Icon"/>
    <dgm:cxn modelId="{49EFB027-B1D8-4CB4-99D7-3E6D158024D3}" type="presParOf" srcId="{BF9EE451-5FED-4325-A204-360FDBFF27C8}" destId="{F95FF683-91FA-4AFC-BDC6-003744EB7FAF}" srcOrd="5" destOrd="0" presId="urn:microsoft.com/office/officeart/2005/8/layout/pictureOrgChart+Icon"/>
    <dgm:cxn modelId="{AE0A65EC-CDF9-4B85-A78A-087E5F3FAE4C}" type="presParOf" srcId="{F95FF683-91FA-4AFC-BDC6-003744EB7FAF}" destId="{06DDE6FA-CBB0-4756-83E9-EB4A9C5F642C}" srcOrd="0" destOrd="0" presId="urn:microsoft.com/office/officeart/2005/8/layout/pictureOrgChart+Icon"/>
    <dgm:cxn modelId="{396DC18D-8612-4585-8538-5C2166C0B5F5}" type="presParOf" srcId="{06DDE6FA-CBB0-4756-83E9-EB4A9C5F642C}" destId="{7109A2B5-5A05-4F73-9D3A-AFE1E2119A45}" srcOrd="0" destOrd="0" presId="urn:microsoft.com/office/officeart/2005/8/layout/pictureOrgChart+Icon"/>
    <dgm:cxn modelId="{47AB0508-C741-4A68-8C13-9E8C7E4FDE31}" type="presParOf" srcId="{06DDE6FA-CBB0-4756-83E9-EB4A9C5F642C}" destId="{BDAE7218-643F-4BB7-8C4D-D74D5DF3EA15}" srcOrd="1" destOrd="0" presId="urn:microsoft.com/office/officeart/2005/8/layout/pictureOrgChart+Icon"/>
    <dgm:cxn modelId="{BDFFB228-C19C-4451-AA33-70DAF547C131}" type="presParOf" srcId="{06DDE6FA-CBB0-4756-83E9-EB4A9C5F642C}" destId="{581E877C-712E-4C92-B24A-1DF435680BDB}" srcOrd="2" destOrd="0" presId="urn:microsoft.com/office/officeart/2005/8/layout/pictureOrgChart+Icon"/>
    <dgm:cxn modelId="{36E88EB8-A7AF-4DA1-88DC-2C0381698B9A}" type="presParOf" srcId="{F95FF683-91FA-4AFC-BDC6-003744EB7FAF}" destId="{8D4A1CEA-4E66-48B4-A6C9-96C83B65CDEA}" srcOrd="1" destOrd="0" presId="urn:microsoft.com/office/officeart/2005/8/layout/pictureOrgChart+Icon"/>
    <dgm:cxn modelId="{D71E48A8-C085-4A06-93DA-0110FAB538A3}" type="presParOf" srcId="{F95FF683-91FA-4AFC-BDC6-003744EB7FAF}" destId="{78A0AF9B-9D4D-4060-B9D0-C9B56AEF2576}" srcOrd="2" destOrd="0" presId="urn:microsoft.com/office/officeart/2005/8/layout/pictureOrgChart+Icon"/>
    <dgm:cxn modelId="{471F1D70-C5B4-48FE-BC49-A28AF87F1489}" type="presParOf" srcId="{DD4C6D77-4329-4912-AA6E-47874BBBFB9B}" destId="{30DC33B0-28D6-467F-8D7F-77C670490CBC}" srcOrd="2" destOrd="0" presId="urn:microsoft.com/office/officeart/2005/8/layout/pictureOrgChart+Icon"/>
    <dgm:cxn modelId="{F7C5F35F-9E7A-4704-BDD3-B01FC94A2382}" type="presParOf" srcId="{57B46570-47A3-489B-B504-9BD90776CE9B}" destId="{90E6CD0F-FC24-4F09-B4D5-5EB2145749DA}" srcOrd="2" destOrd="0" presId="urn:microsoft.com/office/officeart/2005/8/layout/pictureOrgChart+Icon"/>
    <dgm:cxn modelId="{542D32BD-4027-41D6-92AF-97484625AF3A}" type="presParOf" srcId="{90E6CD0F-FC24-4F09-B4D5-5EB2145749DA}" destId="{F1DBD59E-56C4-40EF-847B-94DA2C6C15F5}" srcOrd="0" destOrd="0" presId="urn:microsoft.com/office/officeart/2005/8/layout/pictureOrgChart+Icon"/>
    <dgm:cxn modelId="{5511A482-A1F4-4F8D-A0FF-3427320532DE}" type="presParOf" srcId="{90E6CD0F-FC24-4F09-B4D5-5EB2145749DA}" destId="{340ACCA6-C10B-4819-8B5B-176F1D162BD4}" srcOrd="1" destOrd="0" presId="urn:microsoft.com/office/officeart/2005/8/layout/pictureOrgChart+Icon"/>
    <dgm:cxn modelId="{2CB82BC9-43DF-4926-B298-0B5457BCEE43}" type="presParOf" srcId="{340ACCA6-C10B-4819-8B5B-176F1D162BD4}" destId="{0005A5BA-D07B-49E3-9FEC-F40709331524}" srcOrd="0" destOrd="0" presId="urn:microsoft.com/office/officeart/2005/8/layout/pictureOrgChart+Icon"/>
    <dgm:cxn modelId="{FF76D5C5-4377-4900-9F10-B8063952C574}" type="presParOf" srcId="{0005A5BA-D07B-49E3-9FEC-F40709331524}" destId="{D9B78222-97D6-47C4-99AD-A637C16EAA99}" srcOrd="0" destOrd="0" presId="urn:microsoft.com/office/officeart/2005/8/layout/pictureOrgChart+Icon"/>
    <dgm:cxn modelId="{AF86F1A6-4FA4-4864-96A6-DAA40257E1BB}" type="presParOf" srcId="{0005A5BA-D07B-49E3-9FEC-F40709331524}" destId="{68DC8BBB-E406-4CFA-B85E-52BEC9152524}" srcOrd="1" destOrd="0" presId="urn:microsoft.com/office/officeart/2005/8/layout/pictureOrgChart+Icon"/>
    <dgm:cxn modelId="{1CEB2D92-65BA-411C-AF69-F927C713A5E3}" type="presParOf" srcId="{0005A5BA-D07B-49E3-9FEC-F40709331524}" destId="{E320511F-BC0A-4D3F-8334-82557A5A5A40}" srcOrd="2" destOrd="0" presId="urn:microsoft.com/office/officeart/2005/8/layout/pictureOrgChart+Icon"/>
    <dgm:cxn modelId="{BE885EB8-861A-47E3-9FC2-A9F59D9A9315}" type="presParOf" srcId="{340ACCA6-C10B-4819-8B5B-176F1D162BD4}" destId="{64E673FD-F48F-4B19-BA1A-A01512BAE4CE}" srcOrd="1" destOrd="0" presId="urn:microsoft.com/office/officeart/2005/8/layout/pictureOrgChart+Icon"/>
    <dgm:cxn modelId="{363E467D-7B1C-4ED0-89A4-EE43B0DBE6A3}" type="presParOf" srcId="{340ACCA6-C10B-4819-8B5B-176F1D162BD4}" destId="{E88619F1-0F67-491B-A737-0C2F452D30C3}" srcOrd="2" destOrd="0" presId="urn:microsoft.com/office/officeart/2005/8/layout/pictureOrgChart+Icon"/>
    <dgm:cxn modelId="{5A4F5A34-EDEF-4DBE-BB71-4B4BBE07040A}" type="presParOf" srcId="{90E6CD0F-FC24-4F09-B4D5-5EB2145749DA}" destId="{23CADF0C-67C4-47CE-A962-EE76551D6A86}" srcOrd="2" destOrd="0" presId="urn:microsoft.com/office/officeart/2005/8/layout/pictureOrgChart+Icon"/>
    <dgm:cxn modelId="{9A34D08B-BF13-41C9-956D-D9AD10259AFA}" type="presParOf" srcId="{90E6CD0F-FC24-4F09-B4D5-5EB2145749DA}" destId="{ED1C8C79-888A-41CC-91CE-64C08DB99F7F}" srcOrd="3" destOrd="0" presId="urn:microsoft.com/office/officeart/2005/8/layout/pictureOrgChart+Icon"/>
    <dgm:cxn modelId="{6E76A87F-F821-488C-8698-8E4BAFDD7E78}" type="presParOf" srcId="{ED1C8C79-888A-41CC-91CE-64C08DB99F7F}" destId="{A2455EAC-1054-433E-AC48-5109BF729EDE}" srcOrd="0" destOrd="0" presId="urn:microsoft.com/office/officeart/2005/8/layout/pictureOrgChart+Icon"/>
    <dgm:cxn modelId="{90E4DADE-BCFF-49C8-B759-888DCF09F598}" type="presParOf" srcId="{A2455EAC-1054-433E-AC48-5109BF729EDE}" destId="{44DA838B-0420-4CA7-89BC-16EA0AB81874}" srcOrd="0" destOrd="0" presId="urn:microsoft.com/office/officeart/2005/8/layout/pictureOrgChart+Icon"/>
    <dgm:cxn modelId="{BB480EE9-1AC8-4BA9-848F-68A72A5749C0}" type="presParOf" srcId="{A2455EAC-1054-433E-AC48-5109BF729EDE}" destId="{E3B61FF8-0FEE-416F-8C80-2BE19524509F}" srcOrd="1" destOrd="0" presId="urn:microsoft.com/office/officeart/2005/8/layout/pictureOrgChart+Icon"/>
    <dgm:cxn modelId="{1B79DBD8-33C5-4F86-AE06-63F5D0E8FBD2}" type="presParOf" srcId="{A2455EAC-1054-433E-AC48-5109BF729EDE}" destId="{90E8A627-C851-4400-A290-E6E66626DC64}" srcOrd="2" destOrd="0" presId="urn:microsoft.com/office/officeart/2005/8/layout/pictureOrgChart+Icon"/>
    <dgm:cxn modelId="{AFD43384-2DA9-4CD6-B543-381BBAA2265F}" type="presParOf" srcId="{ED1C8C79-888A-41CC-91CE-64C08DB99F7F}" destId="{24D0741B-7AC3-4C17-9504-1DFC3188DC8C}" srcOrd="1" destOrd="0" presId="urn:microsoft.com/office/officeart/2005/8/layout/pictureOrgChart+Icon"/>
    <dgm:cxn modelId="{36260709-CFD8-4C8B-BBE0-4A1D3439F084}" type="presParOf" srcId="{ED1C8C79-888A-41CC-91CE-64C08DB99F7F}" destId="{CAF75EE5-CD3C-4EB0-8797-AA96826C6466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0EB94-86FF-41B5-9A7B-7FC8D93EDE2C}" type="doc">
      <dgm:prSet loTypeId="urn:microsoft.com/office/officeart/2008/layout/AscendingPictureAccentProcess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41D1908-522B-49B2-A37A-7A6DF741B819}">
      <dgm:prSet phldrT="[Text]" custT="1"/>
      <dgm:spPr/>
      <dgm:t>
        <a:bodyPr/>
        <a:lstStyle/>
        <a:p>
          <a:r>
            <a:rPr lang="es-MX" sz="1200" b="1" dirty="0">
              <a:latin typeface="Century Gothic" panose="020B0502020202020204" pitchFamily="34" charset="0"/>
            </a:rPr>
            <a:t>Ma. Guadalupe Melesio Moreno</a:t>
          </a:r>
        </a:p>
        <a:p>
          <a:r>
            <a:rPr lang="es-MX" sz="1200" b="1" dirty="0">
              <a:latin typeface="Century Gothic" panose="020B0502020202020204" pitchFamily="34" charset="0"/>
            </a:rPr>
            <a:t>Ombudsperson</a:t>
          </a:r>
        </a:p>
        <a:p>
          <a:r>
            <a:rPr lang="es-MX" sz="1200" b="1" dirty="0">
              <a:solidFill>
                <a:schemeClr val="tx2"/>
              </a:solidFill>
              <a:latin typeface="Century Gothic" panose="020B0502020202020204" pitchFamily="34" charset="0"/>
            </a:rPr>
            <a:t>Persona encargada de garantizar los derechos del personal UPG</a:t>
          </a:r>
        </a:p>
        <a:p>
          <a:r>
            <a:rPr lang="es-MX" sz="1200" b="1" dirty="0">
              <a:latin typeface="Century Gothic" panose="020B0502020202020204" pitchFamily="34" charset="0"/>
            </a:rPr>
            <a:t>igualdadlaboral@upgto.edu.mx</a:t>
          </a:r>
          <a:endParaRPr lang="es-ES" sz="1200" dirty="0"/>
        </a:p>
      </dgm:t>
    </dgm:pt>
    <dgm:pt modelId="{144F0444-D831-4A48-8673-0D407A08EA9A}" type="parTrans" cxnId="{09FCB43F-CFFB-4B11-B289-69DC2EE56FB5}">
      <dgm:prSet/>
      <dgm:spPr/>
      <dgm:t>
        <a:bodyPr/>
        <a:lstStyle/>
        <a:p>
          <a:endParaRPr lang="es-ES" sz="3200"/>
        </a:p>
      </dgm:t>
    </dgm:pt>
    <dgm:pt modelId="{DA312E91-54AF-4EA7-8DCB-2597545BF30E}" type="sibTrans" cxnId="{09FCB43F-CFFB-4B11-B289-69DC2EE56FB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 sz="3200"/>
        </a:p>
      </dgm:t>
    </dgm:pt>
    <dgm:pt modelId="{3CA87238-D2F3-4DD8-B5D2-14F61C2C29DE}" type="pres">
      <dgm:prSet presAssocID="{75E0EB94-86FF-41B5-9A7B-7FC8D93EDE2C}" presName="Name0" presStyleCnt="0">
        <dgm:presLayoutVars>
          <dgm:chMax val="7"/>
          <dgm:chPref val="7"/>
          <dgm:dir/>
        </dgm:presLayoutVars>
      </dgm:prSet>
      <dgm:spPr/>
    </dgm:pt>
    <dgm:pt modelId="{CCF1397C-0D95-4E75-8D74-864B6D2D7C68}" type="pres">
      <dgm:prSet presAssocID="{241D1908-522B-49B2-A37A-7A6DF741B819}" presName="parTx1" presStyleLbl="node1" presStyleIdx="0" presStyleCnt="1" custScaleX="166671" custLinFactNeighborX="28445" custLinFactNeighborY="-21991"/>
      <dgm:spPr/>
    </dgm:pt>
    <dgm:pt modelId="{6FB6EC33-A67D-4E91-A2E4-A5619282C672}" type="pres">
      <dgm:prSet presAssocID="{DA312E91-54AF-4EA7-8DCB-2597545BF30E}" presName="picture1" presStyleCnt="0"/>
      <dgm:spPr/>
    </dgm:pt>
    <dgm:pt modelId="{EA75D5A0-217F-4359-9A80-D753CB9B889E}" type="pres">
      <dgm:prSet presAssocID="{DA312E91-54AF-4EA7-8DCB-2597545BF30E}" presName="imageRepeatNode" presStyleLbl="fgImgPlace1" presStyleIdx="0" presStyleCnt="1" custLinFactNeighborX="-35394" custLinFactNeighborY="-46014"/>
      <dgm:spPr/>
    </dgm:pt>
  </dgm:ptLst>
  <dgm:cxnLst>
    <dgm:cxn modelId="{09FCB43F-CFFB-4B11-B289-69DC2EE56FB5}" srcId="{75E0EB94-86FF-41B5-9A7B-7FC8D93EDE2C}" destId="{241D1908-522B-49B2-A37A-7A6DF741B819}" srcOrd="0" destOrd="0" parTransId="{144F0444-D831-4A48-8673-0D407A08EA9A}" sibTransId="{DA312E91-54AF-4EA7-8DCB-2597545BF30E}"/>
    <dgm:cxn modelId="{034DD862-6F41-4A36-A082-64C34F228F39}" type="presOf" srcId="{241D1908-522B-49B2-A37A-7A6DF741B819}" destId="{CCF1397C-0D95-4E75-8D74-864B6D2D7C68}" srcOrd="0" destOrd="0" presId="urn:microsoft.com/office/officeart/2008/layout/AscendingPictureAccentProcess"/>
    <dgm:cxn modelId="{BF228A65-7446-4A08-A7F6-B4BB6056C37D}" type="presOf" srcId="{75E0EB94-86FF-41B5-9A7B-7FC8D93EDE2C}" destId="{3CA87238-D2F3-4DD8-B5D2-14F61C2C29DE}" srcOrd="0" destOrd="0" presId="urn:microsoft.com/office/officeart/2008/layout/AscendingPictureAccentProcess"/>
    <dgm:cxn modelId="{35FC6A6D-6702-4232-BD8F-C700707F932F}" type="presOf" srcId="{DA312E91-54AF-4EA7-8DCB-2597545BF30E}" destId="{EA75D5A0-217F-4359-9A80-D753CB9B889E}" srcOrd="0" destOrd="0" presId="urn:microsoft.com/office/officeart/2008/layout/AscendingPictureAccentProcess"/>
    <dgm:cxn modelId="{DFC3995E-FEB4-41C2-880F-A4D09CA03DC5}" type="presParOf" srcId="{3CA87238-D2F3-4DD8-B5D2-14F61C2C29DE}" destId="{CCF1397C-0D95-4E75-8D74-864B6D2D7C68}" srcOrd="0" destOrd="0" presId="urn:microsoft.com/office/officeart/2008/layout/AscendingPictureAccentProcess"/>
    <dgm:cxn modelId="{D6BAE6DB-2883-41F3-9361-EB24CBA7A8EA}" type="presParOf" srcId="{3CA87238-D2F3-4DD8-B5D2-14F61C2C29DE}" destId="{6FB6EC33-A67D-4E91-A2E4-A5619282C672}" srcOrd="1" destOrd="0" presId="urn:microsoft.com/office/officeart/2008/layout/AscendingPictureAccentProcess"/>
    <dgm:cxn modelId="{88410133-F85A-4B43-AE17-C64E9473FEE7}" type="presParOf" srcId="{6FB6EC33-A67D-4E91-A2E4-A5619282C672}" destId="{EA75D5A0-217F-4359-9A80-D753CB9B889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3AD4A1-6852-4B82-B17C-7BE89B4DAFE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D61C08FE-3221-46E2-9EDA-596E32E33D65}">
      <dgm:prSet phldrT="[Texto]"/>
      <dgm:spPr/>
      <dgm:t>
        <a:bodyPr/>
        <a:lstStyle/>
        <a:p>
          <a:r>
            <a:rPr lang="es-ES" dirty="0"/>
            <a:t>Mayra Cecilia Padilla Mosqueda</a:t>
          </a:r>
        </a:p>
        <a:p>
          <a:r>
            <a:rPr lang="es-ES" dirty="0"/>
            <a:t>Presidenta</a:t>
          </a:r>
        </a:p>
      </dgm:t>
    </dgm:pt>
    <dgm:pt modelId="{51343EAC-B55B-48A2-BE73-19F4035B50C8}" type="parTrans" cxnId="{B2B8B8E7-7095-4E13-A3F0-112EE95E207F}">
      <dgm:prSet/>
      <dgm:spPr/>
      <dgm:t>
        <a:bodyPr/>
        <a:lstStyle/>
        <a:p>
          <a:endParaRPr lang="es-ES"/>
        </a:p>
      </dgm:t>
    </dgm:pt>
    <dgm:pt modelId="{8BC5FED1-FB14-42C1-B4B4-312BF55D2130}" type="sibTrans" cxnId="{B2B8B8E7-7095-4E13-A3F0-112EE95E207F}">
      <dgm:prSet/>
      <dgm:spPr/>
      <dgm:t>
        <a:bodyPr/>
        <a:lstStyle/>
        <a:p>
          <a:endParaRPr lang="es-ES"/>
        </a:p>
      </dgm:t>
    </dgm:pt>
    <dgm:pt modelId="{3A906A56-A0A4-4748-89C2-5629FAFE6462}" type="asst">
      <dgm:prSet phldrT="[Texto]"/>
      <dgm:spPr/>
      <dgm:t>
        <a:bodyPr/>
        <a:lstStyle/>
        <a:p>
          <a:r>
            <a:rPr lang="es-ES" dirty="0"/>
            <a:t>José Mendoza</a:t>
          </a:r>
        </a:p>
        <a:p>
          <a:r>
            <a:rPr lang="es-ES" dirty="0"/>
            <a:t>Jurídico</a:t>
          </a:r>
        </a:p>
      </dgm:t>
    </dgm:pt>
    <dgm:pt modelId="{1C5E0414-79DB-45C8-A28A-51F84DEDAF39}" type="parTrans" cxnId="{F7FEFE79-75C8-4CED-80AE-D18B1D5F270C}">
      <dgm:prSet/>
      <dgm:spPr/>
      <dgm:t>
        <a:bodyPr/>
        <a:lstStyle/>
        <a:p>
          <a:endParaRPr lang="es-ES"/>
        </a:p>
      </dgm:t>
    </dgm:pt>
    <dgm:pt modelId="{95A10391-BF2D-4EEF-9BD7-D531D71FA823}" type="sibTrans" cxnId="{F7FEFE79-75C8-4CED-80AE-D18B1D5F270C}">
      <dgm:prSet/>
      <dgm:spPr/>
      <dgm:t>
        <a:bodyPr/>
        <a:lstStyle/>
        <a:p>
          <a:endParaRPr lang="es-ES"/>
        </a:p>
      </dgm:t>
    </dgm:pt>
    <dgm:pt modelId="{11C79763-513D-4C6F-925D-630264A92F62}" type="asst">
      <dgm:prSet phldrT="[Texto]"/>
      <dgm:spPr/>
      <dgm:t>
        <a:bodyPr/>
        <a:lstStyle/>
        <a:p>
          <a:r>
            <a:rPr lang="es-ES" dirty="0"/>
            <a:t>Margarita Campos</a:t>
          </a:r>
        </a:p>
        <a:p>
          <a:r>
            <a:rPr lang="es-ES" dirty="0"/>
            <a:t>Recursos Humanos</a:t>
          </a:r>
        </a:p>
      </dgm:t>
    </dgm:pt>
    <dgm:pt modelId="{6569C5D2-094A-48F8-A0A9-046C2B55F810}" type="parTrans" cxnId="{021FF2CF-B870-4EAD-85E8-2E93BD162D39}">
      <dgm:prSet/>
      <dgm:spPr/>
      <dgm:t>
        <a:bodyPr/>
        <a:lstStyle/>
        <a:p>
          <a:endParaRPr lang="es-ES"/>
        </a:p>
      </dgm:t>
    </dgm:pt>
    <dgm:pt modelId="{49A86235-9A54-45D9-8B4B-572620507C7E}" type="sibTrans" cxnId="{021FF2CF-B870-4EAD-85E8-2E93BD162D39}">
      <dgm:prSet/>
      <dgm:spPr/>
      <dgm:t>
        <a:bodyPr/>
        <a:lstStyle/>
        <a:p>
          <a:endParaRPr lang="es-ES"/>
        </a:p>
      </dgm:t>
    </dgm:pt>
    <dgm:pt modelId="{1CB88F77-55F2-4CDD-8D63-CD0ACFBF9AF8}" type="asst">
      <dgm:prSet phldrT="[Texto]"/>
      <dgm:spPr/>
      <dgm:t>
        <a:bodyPr/>
        <a:lstStyle/>
        <a:p>
          <a:r>
            <a:rPr lang="es-ES" dirty="0"/>
            <a:t>Vania García</a:t>
          </a:r>
        </a:p>
        <a:p>
          <a:r>
            <a:rPr lang="es-ES" dirty="0"/>
            <a:t>Administración</a:t>
          </a:r>
        </a:p>
      </dgm:t>
    </dgm:pt>
    <dgm:pt modelId="{3B3A0024-BB07-4A69-BC2E-DEB50A9210D6}" type="parTrans" cxnId="{50E7E74D-1224-495F-9941-3E722B3AF419}">
      <dgm:prSet/>
      <dgm:spPr/>
      <dgm:t>
        <a:bodyPr/>
        <a:lstStyle/>
        <a:p>
          <a:endParaRPr lang="es-ES"/>
        </a:p>
      </dgm:t>
    </dgm:pt>
    <dgm:pt modelId="{48FD7166-490C-4B97-ADA2-D1645DFCCC33}" type="sibTrans" cxnId="{50E7E74D-1224-495F-9941-3E722B3AF419}">
      <dgm:prSet/>
      <dgm:spPr/>
      <dgm:t>
        <a:bodyPr/>
        <a:lstStyle/>
        <a:p>
          <a:endParaRPr lang="es-ES"/>
        </a:p>
      </dgm:t>
    </dgm:pt>
    <dgm:pt modelId="{959CB265-3125-49A9-92EF-6C1A7366411B}" type="asst">
      <dgm:prSet phldrT="[Texto]"/>
      <dgm:spPr/>
      <dgm:t>
        <a:bodyPr/>
        <a:lstStyle/>
        <a:p>
          <a:r>
            <a:rPr lang="es-ES" dirty="0"/>
            <a:t>Lorenzo Jarquín Enríquez</a:t>
          </a:r>
        </a:p>
        <a:p>
          <a:r>
            <a:rPr lang="es-ES" dirty="0"/>
            <a:t>Enlace</a:t>
          </a:r>
        </a:p>
      </dgm:t>
    </dgm:pt>
    <dgm:pt modelId="{CE0F9972-AC83-4F25-B67C-9ED088E0F125}" type="parTrans" cxnId="{9DEFF5BA-8A14-4E7C-8E48-ACB64E16BF51}">
      <dgm:prSet/>
      <dgm:spPr/>
      <dgm:t>
        <a:bodyPr/>
        <a:lstStyle/>
        <a:p>
          <a:endParaRPr lang="es-ES"/>
        </a:p>
      </dgm:t>
    </dgm:pt>
    <dgm:pt modelId="{B56BB9B2-C52F-43FA-B670-65F0853E018C}" type="sibTrans" cxnId="{9DEFF5BA-8A14-4E7C-8E48-ACB64E16BF51}">
      <dgm:prSet/>
      <dgm:spPr/>
      <dgm:t>
        <a:bodyPr/>
        <a:lstStyle/>
        <a:p>
          <a:endParaRPr lang="es-ES"/>
        </a:p>
      </dgm:t>
    </dgm:pt>
    <dgm:pt modelId="{939C9937-13C6-4158-8843-E4868BC805F8}" type="asst">
      <dgm:prSet phldrT="[Texto]"/>
      <dgm:spPr/>
      <dgm:t>
        <a:bodyPr/>
        <a:lstStyle/>
        <a:p>
          <a:r>
            <a:rPr lang="es-ES" dirty="0"/>
            <a:t>María Guadalupe Melesio</a:t>
          </a:r>
        </a:p>
        <a:p>
          <a:r>
            <a:rPr lang="es-ES" dirty="0"/>
            <a:t>Ombudsperson</a:t>
          </a:r>
        </a:p>
      </dgm:t>
    </dgm:pt>
    <dgm:pt modelId="{E308890E-6279-42FC-88AF-B294C636EB1C}" type="parTrans" cxnId="{A241FF22-AAAE-4796-9952-419F16BAEF3F}">
      <dgm:prSet/>
      <dgm:spPr/>
      <dgm:t>
        <a:bodyPr/>
        <a:lstStyle/>
        <a:p>
          <a:endParaRPr lang="es-ES"/>
        </a:p>
      </dgm:t>
    </dgm:pt>
    <dgm:pt modelId="{D174790C-DB82-479A-95FF-7AE8971F9A86}" type="sibTrans" cxnId="{A241FF22-AAAE-4796-9952-419F16BAEF3F}">
      <dgm:prSet/>
      <dgm:spPr/>
      <dgm:t>
        <a:bodyPr/>
        <a:lstStyle/>
        <a:p>
          <a:endParaRPr lang="es-ES"/>
        </a:p>
      </dgm:t>
    </dgm:pt>
    <dgm:pt modelId="{39F9BE65-7AD7-4FFC-851B-50193C9316C8}" type="asst">
      <dgm:prSet phldrT="[Texto]"/>
      <dgm:spPr/>
      <dgm:t>
        <a:bodyPr/>
        <a:lstStyle/>
        <a:p>
          <a:r>
            <a:rPr lang="es-ES" dirty="0"/>
            <a:t>Carlos Alberto Rodríguez Castañón</a:t>
          </a:r>
        </a:p>
        <a:p>
          <a:r>
            <a:rPr lang="es-ES" dirty="0"/>
            <a:t>Derechos Humanos</a:t>
          </a:r>
        </a:p>
      </dgm:t>
    </dgm:pt>
    <dgm:pt modelId="{A3CC48AA-7F59-416B-9F95-D3128B5B0EF9}" type="parTrans" cxnId="{1E7CEAA2-FF4C-4E89-A390-C50358B5A977}">
      <dgm:prSet/>
      <dgm:spPr/>
      <dgm:t>
        <a:bodyPr/>
        <a:lstStyle/>
        <a:p>
          <a:endParaRPr lang="es-ES"/>
        </a:p>
      </dgm:t>
    </dgm:pt>
    <dgm:pt modelId="{74E5D669-03F5-4A50-8C3B-10B8DC9C61B5}" type="sibTrans" cxnId="{1E7CEAA2-FF4C-4E89-A390-C50358B5A977}">
      <dgm:prSet/>
      <dgm:spPr/>
      <dgm:t>
        <a:bodyPr/>
        <a:lstStyle/>
        <a:p>
          <a:endParaRPr lang="es-ES"/>
        </a:p>
      </dgm:t>
    </dgm:pt>
    <dgm:pt modelId="{98CA6C89-5796-4E0D-A539-82A877F8E70A}" type="pres">
      <dgm:prSet presAssocID="{693AD4A1-6852-4B82-B17C-7BE89B4DAF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DB7220-BE5D-4858-915E-FDF76F18AC3C}" type="pres">
      <dgm:prSet presAssocID="{D61C08FE-3221-46E2-9EDA-596E32E33D65}" presName="hierRoot1" presStyleCnt="0"/>
      <dgm:spPr/>
    </dgm:pt>
    <dgm:pt modelId="{8D975E6D-173F-4C78-9D2A-6E4F0E6757BB}" type="pres">
      <dgm:prSet presAssocID="{D61C08FE-3221-46E2-9EDA-596E32E33D65}" presName="composite" presStyleCnt="0"/>
      <dgm:spPr/>
    </dgm:pt>
    <dgm:pt modelId="{35C5F98B-F923-40E1-B80D-58CDD5124FFA}" type="pres">
      <dgm:prSet presAssocID="{D61C08FE-3221-46E2-9EDA-596E32E33D65}" presName="background" presStyleLbl="node0" presStyleIdx="0" presStyleCnt="1"/>
      <dgm:spPr/>
    </dgm:pt>
    <dgm:pt modelId="{6157EF52-7106-4507-B02C-921457737083}" type="pres">
      <dgm:prSet presAssocID="{D61C08FE-3221-46E2-9EDA-596E32E33D65}" presName="text" presStyleLbl="fgAcc0" presStyleIdx="0" presStyleCnt="1" custLinFactNeighborX="-9574" custLinFactNeighborY="-39749">
        <dgm:presLayoutVars>
          <dgm:chPref val="3"/>
        </dgm:presLayoutVars>
      </dgm:prSet>
      <dgm:spPr/>
    </dgm:pt>
    <dgm:pt modelId="{06EC95B2-F885-4ED6-B7B8-47EBCBACE1C8}" type="pres">
      <dgm:prSet presAssocID="{D61C08FE-3221-46E2-9EDA-596E32E33D65}" presName="hierChild2" presStyleCnt="0"/>
      <dgm:spPr/>
    </dgm:pt>
    <dgm:pt modelId="{94BA9E08-3BC9-4A1F-A1D5-7A6FD6171A01}" type="pres">
      <dgm:prSet presAssocID="{1C5E0414-79DB-45C8-A28A-51F84DEDAF39}" presName="Name10" presStyleLbl="parChTrans1D2" presStyleIdx="0" presStyleCnt="6"/>
      <dgm:spPr/>
    </dgm:pt>
    <dgm:pt modelId="{DD1090F3-2B0B-410D-96D8-9293BE8BF5A2}" type="pres">
      <dgm:prSet presAssocID="{3A906A56-A0A4-4748-89C2-5629FAFE6462}" presName="hierRoot2" presStyleCnt="0"/>
      <dgm:spPr/>
    </dgm:pt>
    <dgm:pt modelId="{69E13DE4-8D0E-429E-99CF-E6A3D5F498F8}" type="pres">
      <dgm:prSet presAssocID="{3A906A56-A0A4-4748-89C2-5629FAFE6462}" presName="composite2" presStyleCnt="0"/>
      <dgm:spPr/>
    </dgm:pt>
    <dgm:pt modelId="{05906B36-EB35-4AA8-AADA-FD8C0D0F01AE}" type="pres">
      <dgm:prSet presAssocID="{3A906A56-A0A4-4748-89C2-5629FAFE6462}" presName="background2" presStyleLbl="asst1" presStyleIdx="0" presStyleCnt="6"/>
      <dgm:spPr/>
    </dgm:pt>
    <dgm:pt modelId="{8335B1F6-27B3-4845-87CB-1262BA486D4A}" type="pres">
      <dgm:prSet presAssocID="{3A906A56-A0A4-4748-89C2-5629FAFE6462}" presName="text2" presStyleLbl="fgAcc2" presStyleIdx="0" presStyleCnt="6">
        <dgm:presLayoutVars>
          <dgm:chPref val="3"/>
        </dgm:presLayoutVars>
      </dgm:prSet>
      <dgm:spPr/>
    </dgm:pt>
    <dgm:pt modelId="{8D3E08A3-D75B-4BDC-BBB8-D6C41F5E7C2F}" type="pres">
      <dgm:prSet presAssocID="{3A906A56-A0A4-4748-89C2-5629FAFE6462}" presName="hierChild3" presStyleCnt="0"/>
      <dgm:spPr/>
    </dgm:pt>
    <dgm:pt modelId="{C8F59AD5-3010-488C-944A-0EE3FF1A2053}" type="pres">
      <dgm:prSet presAssocID="{3B3A0024-BB07-4A69-BC2E-DEB50A9210D6}" presName="Name10" presStyleLbl="parChTrans1D2" presStyleIdx="1" presStyleCnt="6"/>
      <dgm:spPr/>
    </dgm:pt>
    <dgm:pt modelId="{C7BCDC16-1202-4FFF-905F-584A5878DEB3}" type="pres">
      <dgm:prSet presAssocID="{1CB88F77-55F2-4CDD-8D63-CD0ACFBF9AF8}" presName="hierRoot2" presStyleCnt="0"/>
      <dgm:spPr/>
    </dgm:pt>
    <dgm:pt modelId="{7A541E60-E163-43D3-9189-9B0AEF1F6A98}" type="pres">
      <dgm:prSet presAssocID="{1CB88F77-55F2-4CDD-8D63-CD0ACFBF9AF8}" presName="composite2" presStyleCnt="0"/>
      <dgm:spPr/>
    </dgm:pt>
    <dgm:pt modelId="{992DDE99-F805-4234-947A-78B6661B5C16}" type="pres">
      <dgm:prSet presAssocID="{1CB88F77-55F2-4CDD-8D63-CD0ACFBF9AF8}" presName="background2" presStyleLbl="asst1" presStyleIdx="1" presStyleCnt="6"/>
      <dgm:spPr/>
    </dgm:pt>
    <dgm:pt modelId="{EF805ED2-AC44-46F6-87EF-28B7AAEC2DA2}" type="pres">
      <dgm:prSet presAssocID="{1CB88F77-55F2-4CDD-8D63-CD0ACFBF9AF8}" presName="text2" presStyleLbl="fgAcc2" presStyleIdx="1" presStyleCnt="6">
        <dgm:presLayoutVars>
          <dgm:chPref val="3"/>
        </dgm:presLayoutVars>
      </dgm:prSet>
      <dgm:spPr/>
    </dgm:pt>
    <dgm:pt modelId="{321DD47E-ADCE-44E8-AE34-970F36B96E53}" type="pres">
      <dgm:prSet presAssocID="{1CB88F77-55F2-4CDD-8D63-CD0ACFBF9AF8}" presName="hierChild3" presStyleCnt="0"/>
      <dgm:spPr/>
    </dgm:pt>
    <dgm:pt modelId="{E2ED3268-0BDD-4E1C-8C02-B6E316644E1D}" type="pres">
      <dgm:prSet presAssocID="{6569C5D2-094A-48F8-A0A9-046C2B55F810}" presName="Name10" presStyleLbl="parChTrans1D2" presStyleIdx="2" presStyleCnt="6"/>
      <dgm:spPr/>
    </dgm:pt>
    <dgm:pt modelId="{E98D38C7-15EC-4D93-8856-7FFA6BBB198E}" type="pres">
      <dgm:prSet presAssocID="{11C79763-513D-4C6F-925D-630264A92F62}" presName="hierRoot2" presStyleCnt="0"/>
      <dgm:spPr/>
    </dgm:pt>
    <dgm:pt modelId="{95A1FA7C-62D1-4DA3-B4DA-65E9E8CC9635}" type="pres">
      <dgm:prSet presAssocID="{11C79763-513D-4C6F-925D-630264A92F62}" presName="composite2" presStyleCnt="0"/>
      <dgm:spPr/>
    </dgm:pt>
    <dgm:pt modelId="{2FB681A9-0FCA-464F-8F1A-8245FAC871F9}" type="pres">
      <dgm:prSet presAssocID="{11C79763-513D-4C6F-925D-630264A92F62}" presName="background2" presStyleLbl="asst1" presStyleIdx="2" presStyleCnt="6"/>
      <dgm:spPr/>
    </dgm:pt>
    <dgm:pt modelId="{79DE694C-BD46-452F-B32A-1F7AA8EEC595}" type="pres">
      <dgm:prSet presAssocID="{11C79763-513D-4C6F-925D-630264A92F62}" presName="text2" presStyleLbl="fgAcc2" presStyleIdx="2" presStyleCnt="6">
        <dgm:presLayoutVars>
          <dgm:chPref val="3"/>
        </dgm:presLayoutVars>
      </dgm:prSet>
      <dgm:spPr/>
    </dgm:pt>
    <dgm:pt modelId="{177E3373-33E3-43C3-B9E1-318BAB7E091F}" type="pres">
      <dgm:prSet presAssocID="{11C79763-513D-4C6F-925D-630264A92F62}" presName="hierChild3" presStyleCnt="0"/>
      <dgm:spPr/>
    </dgm:pt>
    <dgm:pt modelId="{E5110258-8A00-456A-8A05-FE47A7A7B899}" type="pres">
      <dgm:prSet presAssocID="{CE0F9972-AC83-4F25-B67C-9ED088E0F125}" presName="Name10" presStyleLbl="parChTrans1D2" presStyleIdx="3" presStyleCnt="6"/>
      <dgm:spPr/>
    </dgm:pt>
    <dgm:pt modelId="{4846F786-1F96-439D-84D0-5D06F1EC1510}" type="pres">
      <dgm:prSet presAssocID="{959CB265-3125-49A9-92EF-6C1A7366411B}" presName="hierRoot2" presStyleCnt="0"/>
      <dgm:spPr/>
    </dgm:pt>
    <dgm:pt modelId="{FE6E35C6-4BB2-49B6-8341-AF405EDE7B71}" type="pres">
      <dgm:prSet presAssocID="{959CB265-3125-49A9-92EF-6C1A7366411B}" presName="composite2" presStyleCnt="0"/>
      <dgm:spPr/>
    </dgm:pt>
    <dgm:pt modelId="{387ABF98-1697-4470-87DA-81C93FCF0D7A}" type="pres">
      <dgm:prSet presAssocID="{959CB265-3125-49A9-92EF-6C1A7366411B}" presName="background2" presStyleLbl="asst1" presStyleIdx="3" presStyleCnt="6"/>
      <dgm:spPr/>
    </dgm:pt>
    <dgm:pt modelId="{77F30C95-5D59-4158-BE8C-54CD029AF964}" type="pres">
      <dgm:prSet presAssocID="{959CB265-3125-49A9-92EF-6C1A7366411B}" presName="text2" presStyleLbl="fgAcc2" presStyleIdx="3" presStyleCnt="6">
        <dgm:presLayoutVars>
          <dgm:chPref val="3"/>
        </dgm:presLayoutVars>
      </dgm:prSet>
      <dgm:spPr/>
    </dgm:pt>
    <dgm:pt modelId="{FFA8AF2F-1D02-4891-96EF-AB9E73CABA65}" type="pres">
      <dgm:prSet presAssocID="{959CB265-3125-49A9-92EF-6C1A7366411B}" presName="hierChild3" presStyleCnt="0"/>
      <dgm:spPr/>
    </dgm:pt>
    <dgm:pt modelId="{B3381189-29E6-462F-91BA-B8CF3AC2AC2A}" type="pres">
      <dgm:prSet presAssocID="{E308890E-6279-42FC-88AF-B294C636EB1C}" presName="Name10" presStyleLbl="parChTrans1D2" presStyleIdx="4" presStyleCnt="6"/>
      <dgm:spPr/>
    </dgm:pt>
    <dgm:pt modelId="{FB724F80-1C8A-4FD4-8D5A-5E8215280C00}" type="pres">
      <dgm:prSet presAssocID="{939C9937-13C6-4158-8843-E4868BC805F8}" presName="hierRoot2" presStyleCnt="0"/>
      <dgm:spPr/>
    </dgm:pt>
    <dgm:pt modelId="{E9E52A5C-025F-4157-A8F9-8E259E36FE4B}" type="pres">
      <dgm:prSet presAssocID="{939C9937-13C6-4158-8843-E4868BC805F8}" presName="composite2" presStyleCnt="0"/>
      <dgm:spPr/>
    </dgm:pt>
    <dgm:pt modelId="{6C55DC2E-CE48-4F04-913C-4820B456CCD0}" type="pres">
      <dgm:prSet presAssocID="{939C9937-13C6-4158-8843-E4868BC805F8}" presName="background2" presStyleLbl="asst1" presStyleIdx="4" presStyleCnt="6"/>
      <dgm:spPr/>
    </dgm:pt>
    <dgm:pt modelId="{56F753E6-AA81-4CA8-B675-D245734B9257}" type="pres">
      <dgm:prSet presAssocID="{939C9937-13C6-4158-8843-E4868BC805F8}" presName="text2" presStyleLbl="fgAcc2" presStyleIdx="4" presStyleCnt="6">
        <dgm:presLayoutVars>
          <dgm:chPref val="3"/>
        </dgm:presLayoutVars>
      </dgm:prSet>
      <dgm:spPr/>
    </dgm:pt>
    <dgm:pt modelId="{9A9A5108-87D1-434C-8708-26F5A99F89B6}" type="pres">
      <dgm:prSet presAssocID="{939C9937-13C6-4158-8843-E4868BC805F8}" presName="hierChild3" presStyleCnt="0"/>
      <dgm:spPr/>
    </dgm:pt>
    <dgm:pt modelId="{4C8314E6-9ECC-4A23-AE67-C922AE02283F}" type="pres">
      <dgm:prSet presAssocID="{A3CC48AA-7F59-416B-9F95-D3128B5B0EF9}" presName="Name10" presStyleLbl="parChTrans1D2" presStyleIdx="5" presStyleCnt="6"/>
      <dgm:spPr/>
    </dgm:pt>
    <dgm:pt modelId="{40633C75-5DD4-4E41-BDA2-EC239E4F51FC}" type="pres">
      <dgm:prSet presAssocID="{39F9BE65-7AD7-4FFC-851B-50193C9316C8}" presName="hierRoot2" presStyleCnt="0"/>
      <dgm:spPr/>
    </dgm:pt>
    <dgm:pt modelId="{4052DCFC-51BE-4549-97C0-9B03BA72A2F5}" type="pres">
      <dgm:prSet presAssocID="{39F9BE65-7AD7-4FFC-851B-50193C9316C8}" presName="composite2" presStyleCnt="0"/>
      <dgm:spPr/>
    </dgm:pt>
    <dgm:pt modelId="{FBDC47A2-509E-4025-9D5C-9ADC0003EAEA}" type="pres">
      <dgm:prSet presAssocID="{39F9BE65-7AD7-4FFC-851B-50193C9316C8}" presName="background2" presStyleLbl="asst1" presStyleIdx="5" presStyleCnt="6"/>
      <dgm:spPr/>
    </dgm:pt>
    <dgm:pt modelId="{EF0F4291-98F9-486B-A32E-2B0E9E28B509}" type="pres">
      <dgm:prSet presAssocID="{39F9BE65-7AD7-4FFC-851B-50193C9316C8}" presName="text2" presStyleLbl="fgAcc2" presStyleIdx="5" presStyleCnt="6">
        <dgm:presLayoutVars>
          <dgm:chPref val="3"/>
        </dgm:presLayoutVars>
      </dgm:prSet>
      <dgm:spPr/>
    </dgm:pt>
    <dgm:pt modelId="{C6C54720-CCAA-43E8-99DD-CD830A16360F}" type="pres">
      <dgm:prSet presAssocID="{39F9BE65-7AD7-4FFC-851B-50193C9316C8}" presName="hierChild3" presStyleCnt="0"/>
      <dgm:spPr/>
    </dgm:pt>
  </dgm:ptLst>
  <dgm:cxnLst>
    <dgm:cxn modelId="{0225AB12-2345-456B-AB15-49571C4769F2}" type="presOf" srcId="{3A906A56-A0A4-4748-89C2-5629FAFE6462}" destId="{8335B1F6-27B3-4845-87CB-1262BA486D4A}" srcOrd="0" destOrd="0" presId="urn:microsoft.com/office/officeart/2005/8/layout/hierarchy1"/>
    <dgm:cxn modelId="{2525561F-6837-4FDA-B84C-5AAA0A295F32}" type="presOf" srcId="{CE0F9972-AC83-4F25-B67C-9ED088E0F125}" destId="{E5110258-8A00-456A-8A05-FE47A7A7B899}" srcOrd="0" destOrd="0" presId="urn:microsoft.com/office/officeart/2005/8/layout/hierarchy1"/>
    <dgm:cxn modelId="{A241FF22-AAAE-4796-9952-419F16BAEF3F}" srcId="{D61C08FE-3221-46E2-9EDA-596E32E33D65}" destId="{939C9937-13C6-4158-8843-E4868BC805F8}" srcOrd="4" destOrd="0" parTransId="{E308890E-6279-42FC-88AF-B294C636EB1C}" sibTransId="{D174790C-DB82-479A-95FF-7AE8971F9A86}"/>
    <dgm:cxn modelId="{7EE08B23-8668-474A-A478-39D7BC8FC177}" type="presOf" srcId="{1CB88F77-55F2-4CDD-8D63-CD0ACFBF9AF8}" destId="{EF805ED2-AC44-46F6-87EF-28B7AAEC2DA2}" srcOrd="0" destOrd="0" presId="urn:microsoft.com/office/officeart/2005/8/layout/hierarchy1"/>
    <dgm:cxn modelId="{CBC2D661-FE05-41BC-BEB2-FA3C6EFAEDE2}" type="presOf" srcId="{1C5E0414-79DB-45C8-A28A-51F84DEDAF39}" destId="{94BA9E08-3BC9-4A1F-A1D5-7A6FD6171A01}" srcOrd="0" destOrd="0" presId="urn:microsoft.com/office/officeart/2005/8/layout/hierarchy1"/>
    <dgm:cxn modelId="{B5921145-9A2D-47DA-AEF1-D1CE7DF5DA29}" type="presOf" srcId="{939C9937-13C6-4158-8843-E4868BC805F8}" destId="{56F753E6-AA81-4CA8-B675-D245734B9257}" srcOrd="0" destOrd="0" presId="urn:microsoft.com/office/officeart/2005/8/layout/hierarchy1"/>
    <dgm:cxn modelId="{F9B6A546-0A1B-4818-89B4-9EB510F05C87}" type="presOf" srcId="{E308890E-6279-42FC-88AF-B294C636EB1C}" destId="{B3381189-29E6-462F-91BA-B8CF3AC2AC2A}" srcOrd="0" destOrd="0" presId="urn:microsoft.com/office/officeart/2005/8/layout/hierarchy1"/>
    <dgm:cxn modelId="{50E7E74D-1224-495F-9941-3E722B3AF419}" srcId="{D61C08FE-3221-46E2-9EDA-596E32E33D65}" destId="{1CB88F77-55F2-4CDD-8D63-CD0ACFBF9AF8}" srcOrd="1" destOrd="0" parTransId="{3B3A0024-BB07-4A69-BC2E-DEB50A9210D6}" sibTransId="{48FD7166-490C-4B97-ADA2-D1645DFCCC33}"/>
    <dgm:cxn modelId="{F7FEFE79-75C8-4CED-80AE-D18B1D5F270C}" srcId="{D61C08FE-3221-46E2-9EDA-596E32E33D65}" destId="{3A906A56-A0A4-4748-89C2-5629FAFE6462}" srcOrd="0" destOrd="0" parTransId="{1C5E0414-79DB-45C8-A28A-51F84DEDAF39}" sibTransId="{95A10391-BF2D-4EEF-9BD7-D531D71FA823}"/>
    <dgm:cxn modelId="{A2F3AE8F-B20E-4B90-A4E6-0C628E7A8F4F}" type="presOf" srcId="{A3CC48AA-7F59-416B-9F95-D3128B5B0EF9}" destId="{4C8314E6-9ECC-4A23-AE67-C922AE02283F}" srcOrd="0" destOrd="0" presId="urn:microsoft.com/office/officeart/2005/8/layout/hierarchy1"/>
    <dgm:cxn modelId="{3EF08496-42A5-408D-AB75-FB3E99D6C3D8}" type="presOf" srcId="{D61C08FE-3221-46E2-9EDA-596E32E33D65}" destId="{6157EF52-7106-4507-B02C-921457737083}" srcOrd="0" destOrd="0" presId="urn:microsoft.com/office/officeart/2005/8/layout/hierarchy1"/>
    <dgm:cxn modelId="{5153259F-9D7D-4BF5-9777-976A2A4BA123}" type="presOf" srcId="{6569C5D2-094A-48F8-A0A9-046C2B55F810}" destId="{E2ED3268-0BDD-4E1C-8C02-B6E316644E1D}" srcOrd="0" destOrd="0" presId="urn:microsoft.com/office/officeart/2005/8/layout/hierarchy1"/>
    <dgm:cxn modelId="{1E7CEAA2-FF4C-4E89-A390-C50358B5A977}" srcId="{D61C08FE-3221-46E2-9EDA-596E32E33D65}" destId="{39F9BE65-7AD7-4FFC-851B-50193C9316C8}" srcOrd="5" destOrd="0" parTransId="{A3CC48AA-7F59-416B-9F95-D3128B5B0EF9}" sibTransId="{74E5D669-03F5-4A50-8C3B-10B8DC9C61B5}"/>
    <dgm:cxn modelId="{9DEFF5BA-8A14-4E7C-8E48-ACB64E16BF51}" srcId="{D61C08FE-3221-46E2-9EDA-596E32E33D65}" destId="{959CB265-3125-49A9-92EF-6C1A7366411B}" srcOrd="3" destOrd="0" parTransId="{CE0F9972-AC83-4F25-B67C-9ED088E0F125}" sibTransId="{B56BB9B2-C52F-43FA-B670-65F0853E018C}"/>
    <dgm:cxn modelId="{BA097ABB-8264-4AD2-9DEE-11F48CABA954}" type="presOf" srcId="{3B3A0024-BB07-4A69-BC2E-DEB50A9210D6}" destId="{C8F59AD5-3010-488C-944A-0EE3FF1A2053}" srcOrd="0" destOrd="0" presId="urn:microsoft.com/office/officeart/2005/8/layout/hierarchy1"/>
    <dgm:cxn modelId="{6E456FC9-74C6-4C6B-AA90-C0B8901A06D4}" type="presOf" srcId="{11C79763-513D-4C6F-925D-630264A92F62}" destId="{79DE694C-BD46-452F-B32A-1F7AA8EEC595}" srcOrd="0" destOrd="0" presId="urn:microsoft.com/office/officeart/2005/8/layout/hierarchy1"/>
    <dgm:cxn modelId="{021FF2CF-B870-4EAD-85E8-2E93BD162D39}" srcId="{D61C08FE-3221-46E2-9EDA-596E32E33D65}" destId="{11C79763-513D-4C6F-925D-630264A92F62}" srcOrd="2" destOrd="0" parTransId="{6569C5D2-094A-48F8-A0A9-046C2B55F810}" sibTransId="{49A86235-9A54-45D9-8B4B-572620507C7E}"/>
    <dgm:cxn modelId="{8060A5D1-06AE-488D-8C2F-572146540FA3}" type="presOf" srcId="{39F9BE65-7AD7-4FFC-851B-50193C9316C8}" destId="{EF0F4291-98F9-486B-A32E-2B0E9E28B509}" srcOrd="0" destOrd="0" presId="urn:microsoft.com/office/officeart/2005/8/layout/hierarchy1"/>
    <dgm:cxn modelId="{4A5E8FE5-3099-414C-8FBD-73EBD6F5A9E1}" type="presOf" srcId="{959CB265-3125-49A9-92EF-6C1A7366411B}" destId="{77F30C95-5D59-4158-BE8C-54CD029AF964}" srcOrd="0" destOrd="0" presId="urn:microsoft.com/office/officeart/2005/8/layout/hierarchy1"/>
    <dgm:cxn modelId="{B2B8B8E7-7095-4E13-A3F0-112EE95E207F}" srcId="{693AD4A1-6852-4B82-B17C-7BE89B4DAFE7}" destId="{D61C08FE-3221-46E2-9EDA-596E32E33D65}" srcOrd="0" destOrd="0" parTransId="{51343EAC-B55B-48A2-BE73-19F4035B50C8}" sibTransId="{8BC5FED1-FB14-42C1-B4B4-312BF55D2130}"/>
    <dgm:cxn modelId="{858B0AFA-4367-4497-AFF1-BA7C4A4A3E42}" type="presOf" srcId="{693AD4A1-6852-4B82-B17C-7BE89B4DAFE7}" destId="{98CA6C89-5796-4E0D-A539-82A877F8E70A}" srcOrd="0" destOrd="0" presId="urn:microsoft.com/office/officeart/2005/8/layout/hierarchy1"/>
    <dgm:cxn modelId="{7B42FED5-98FA-4335-B4D2-165FBC4A75BF}" type="presParOf" srcId="{98CA6C89-5796-4E0D-A539-82A877F8E70A}" destId="{C2DB7220-BE5D-4858-915E-FDF76F18AC3C}" srcOrd="0" destOrd="0" presId="urn:microsoft.com/office/officeart/2005/8/layout/hierarchy1"/>
    <dgm:cxn modelId="{551DDEFD-CFAA-4FC3-B0DA-3F3A0246DD2A}" type="presParOf" srcId="{C2DB7220-BE5D-4858-915E-FDF76F18AC3C}" destId="{8D975E6D-173F-4C78-9D2A-6E4F0E6757BB}" srcOrd="0" destOrd="0" presId="urn:microsoft.com/office/officeart/2005/8/layout/hierarchy1"/>
    <dgm:cxn modelId="{C3683E1C-A5F5-4D87-B338-7659CA8A2C0F}" type="presParOf" srcId="{8D975E6D-173F-4C78-9D2A-6E4F0E6757BB}" destId="{35C5F98B-F923-40E1-B80D-58CDD5124FFA}" srcOrd="0" destOrd="0" presId="urn:microsoft.com/office/officeart/2005/8/layout/hierarchy1"/>
    <dgm:cxn modelId="{3E15B625-1A2B-45CA-924C-1BDAD29EF027}" type="presParOf" srcId="{8D975E6D-173F-4C78-9D2A-6E4F0E6757BB}" destId="{6157EF52-7106-4507-B02C-921457737083}" srcOrd="1" destOrd="0" presId="urn:microsoft.com/office/officeart/2005/8/layout/hierarchy1"/>
    <dgm:cxn modelId="{7186A906-DF9D-4A9B-8259-DD1A2B722ECC}" type="presParOf" srcId="{C2DB7220-BE5D-4858-915E-FDF76F18AC3C}" destId="{06EC95B2-F885-4ED6-B7B8-47EBCBACE1C8}" srcOrd="1" destOrd="0" presId="urn:microsoft.com/office/officeart/2005/8/layout/hierarchy1"/>
    <dgm:cxn modelId="{3B78497F-3E28-495A-B0F5-4D04BC7B4585}" type="presParOf" srcId="{06EC95B2-F885-4ED6-B7B8-47EBCBACE1C8}" destId="{94BA9E08-3BC9-4A1F-A1D5-7A6FD6171A01}" srcOrd="0" destOrd="0" presId="urn:microsoft.com/office/officeart/2005/8/layout/hierarchy1"/>
    <dgm:cxn modelId="{D463385E-ED57-4CBC-84C3-AB8E66DAE034}" type="presParOf" srcId="{06EC95B2-F885-4ED6-B7B8-47EBCBACE1C8}" destId="{DD1090F3-2B0B-410D-96D8-9293BE8BF5A2}" srcOrd="1" destOrd="0" presId="urn:microsoft.com/office/officeart/2005/8/layout/hierarchy1"/>
    <dgm:cxn modelId="{6CAE6EE2-537D-4510-B84F-1690D022FEEA}" type="presParOf" srcId="{DD1090F3-2B0B-410D-96D8-9293BE8BF5A2}" destId="{69E13DE4-8D0E-429E-99CF-E6A3D5F498F8}" srcOrd="0" destOrd="0" presId="urn:microsoft.com/office/officeart/2005/8/layout/hierarchy1"/>
    <dgm:cxn modelId="{00D7744C-BC81-4C57-87FE-786E26C1BA88}" type="presParOf" srcId="{69E13DE4-8D0E-429E-99CF-E6A3D5F498F8}" destId="{05906B36-EB35-4AA8-AADA-FD8C0D0F01AE}" srcOrd="0" destOrd="0" presId="urn:microsoft.com/office/officeart/2005/8/layout/hierarchy1"/>
    <dgm:cxn modelId="{7631A738-5D9F-4E4A-8587-D3914A240FB1}" type="presParOf" srcId="{69E13DE4-8D0E-429E-99CF-E6A3D5F498F8}" destId="{8335B1F6-27B3-4845-87CB-1262BA486D4A}" srcOrd="1" destOrd="0" presId="urn:microsoft.com/office/officeart/2005/8/layout/hierarchy1"/>
    <dgm:cxn modelId="{3D09EB81-CC45-4BD0-B1AD-546ADC588884}" type="presParOf" srcId="{DD1090F3-2B0B-410D-96D8-9293BE8BF5A2}" destId="{8D3E08A3-D75B-4BDC-BBB8-D6C41F5E7C2F}" srcOrd="1" destOrd="0" presId="urn:microsoft.com/office/officeart/2005/8/layout/hierarchy1"/>
    <dgm:cxn modelId="{B4648F3E-9B35-4A1F-838E-4EE05B9C57FA}" type="presParOf" srcId="{06EC95B2-F885-4ED6-B7B8-47EBCBACE1C8}" destId="{C8F59AD5-3010-488C-944A-0EE3FF1A2053}" srcOrd="2" destOrd="0" presId="urn:microsoft.com/office/officeart/2005/8/layout/hierarchy1"/>
    <dgm:cxn modelId="{DBBF1621-EC57-4B29-9729-7C91C399B105}" type="presParOf" srcId="{06EC95B2-F885-4ED6-B7B8-47EBCBACE1C8}" destId="{C7BCDC16-1202-4FFF-905F-584A5878DEB3}" srcOrd="3" destOrd="0" presId="urn:microsoft.com/office/officeart/2005/8/layout/hierarchy1"/>
    <dgm:cxn modelId="{804541F8-13A6-43EF-8BEC-DE3F5EBF4655}" type="presParOf" srcId="{C7BCDC16-1202-4FFF-905F-584A5878DEB3}" destId="{7A541E60-E163-43D3-9189-9B0AEF1F6A98}" srcOrd="0" destOrd="0" presId="urn:microsoft.com/office/officeart/2005/8/layout/hierarchy1"/>
    <dgm:cxn modelId="{57DC4383-AD1B-45AA-A18D-2015C6DD62B4}" type="presParOf" srcId="{7A541E60-E163-43D3-9189-9B0AEF1F6A98}" destId="{992DDE99-F805-4234-947A-78B6661B5C16}" srcOrd="0" destOrd="0" presId="urn:microsoft.com/office/officeart/2005/8/layout/hierarchy1"/>
    <dgm:cxn modelId="{3DED9FD9-4169-414A-9D71-1070152B1A04}" type="presParOf" srcId="{7A541E60-E163-43D3-9189-9B0AEF1F6A98}" destId="{EF805ED2-AC44-46F6-87EF-28B7AAEC2DA2}" srcOrd="1" destOrd="0" presId="urn:microsoft.com/office/officeart/2005/8/layout/hierarchy1"/>
    <dgm:cxn modelId="{025A4FA7-F8F5-4A14-ADEF-DC86460615C7}" type="presParOf" srcId="{C7BCDC16-1202-4FFF-905F-584A5878DEB3}" destId="{321DD47E-ADCE-44E8-AE34-970F36B96E53}" srcOrd="1" destOrd="0" presId="urn:microsoft.com/office/officeart/2005/8/layout/hierarchy1"/>
    <dgm:cxn modelId="{B81712CB-5AE4-4B6A-BC3D-0671738BD376}" type="presParOf" srcId="{06EC95B2-F885-4ED6-B7B8-47EBCBACE1C8}" destId="{E2ED3268-0BDD-4E1C-8C02-B6E316644E1D}" srcOrd="4" destOrd="0" presId="urn:microsoft.com/office/officeart/2005/8/layout/hierarchy1"/>
    <dgm:cxn modelId="{8194507A-F65B-4C77-8C72-C6B9F3689DB5}" type="presParOf" srcId="{06EC95B2-F885-4ED6-B7B8-47EBCBACE1C8}" destId="{E98D38C7-15EC-4D93-8856-7FFA6BBB198E}" srcOrd="5" destOrd="0" presId="urn:microsoft.com/office/officeart/2005/8/layout/hierarchy1"/>
    <dgm:cxn modelId="{8657C700-520C-4785-A25E-59935561738C}" type="presParOf" srcId="{E98D38C7-15EC-4D93-8856-7FFA6BBB198E}" destId="{95A1FA7C-62D1-4DA3-B4DA-65E9E8CC9635}" srcOrd="0" destOrd="0" presId="urn:microsoft.com/office/officeart/2005/8/layout/hierarchy1"/>
    <dgm:cxn modelId="{09CC7578-C33C-4C2F-B059-FC09D2BEE424}" type="presParOf" srcId="{95A1FA7C-62D1-4DA3-B4DA-65E9E8CC9635}" destId="{2FB681A9-0FCA-464F-8F1A-8245FAC871F9}" srcOrd="0" destOrd="0" presId="urn:microsoft.com/office/officeart/2005/8/layout/hierarchy1"/>
    <dgm:cxn modelId="{7C8D0C44-7BCD-4214-9477-32D6CBF02E39}" type="presParOf" srcId="{95A1FA7C-62D1-4DA3-B4DA-65E9E8CC9635}" destId="{79DE694C-BD46-452F-B32A-1F7AA8EEC595}" srcOrd="1" destOrd="0" presId="urn:microsoft.com/office/officeart/2005/8/layout/hierarchy1"/>
    <dgm:cxn modelId="{1CE74F68-BA2E-4993-8B57-38C6EE74142A}" type="presParOf" srcId="{E98D38C7-15EC-4D93-8856-7FFA6BBB198E}" destId="{177E3373-33E3-43C3-B9E1-318BAB7E091F}" srcOrd="1" destOrd="0" presId="urn:microsoft.com/office/officeart/2005/8/layout/hierarchy1"/>
    <dgm:cxn modelId="{7D23EF84-F0D7-4733-9E12-3F1E800EE7E0}" type="presParOf" srcId="{06EC95B2-F885-4ED6-B7B8-47EBCBACE1C8}" destId="{E5110258-8A00-456A-8A05-FE47A7A7B899}" srcOrd="6" destOrd="0" presId="urn:microsoft.com/office/officeart/2005/8/layout/hierarchy1"/>
    <dgm:cxn modelId="{4E6338DB-B768-48A4-BD29-F366BF68BC32}" type="presParOf" srcId="{06EC95B2-F885-4ED6-B7B8-47EBCBACE1C8}" destId="{4846F786-1F96-439D-84D0-5D06F1EC1510}" srcOrd="7" destOrd="0" presId="urn:microsoft.com/office/officeart/2005/8/layout/hierarchy1"/>
    <dgm:cxn modelId="{090C6720-2F08-423E-BFE4-8F5F1F31E8AC}" type="presParOf" srcId="{4846F786-1F96-439D-84D0-5D06F1EC1510}" destId="{FE6E35C6-4BB2-49B6-8341-AF405EDE7B71}" srcOrd="0" destOrd="0" presId="urn:microsoft.com/office/officeart/2005/8/layout/hierarchy1"/>
    <dgm:cxn modelId="{3E9B1AD0-57FD-409C-9118-AF8EEEA6AAED}" type="presParOf" srcId="{FE6E35C6-4BB2-49B6-8341-AF405EDE7B71}" destId="{387ABF98-1697-4470-87DA-81C93FCF0D7A}" srcOrd="0" destOrd="0" presId="urn:microsoft.com/office/officeart/2005/8/layout/hierarchy1"/>
    <dgm:cxn modelId="{DDCE9483-1C95-46EB-B0FA-D6407E372940}" type="presParOf" srcId="{FE6E35C6-4BB2-49B6-8341-AF405EDE7B71}" destId="{77F30C95-5D59-4158-BE8C-54CD029AF964}" srcOrd="1" destOrd="0" presId="urn:microsoft.com/office/officeart/2005/8/layout/hierarchy1"/>
    <dgm:cxn modelId="{FECCFA5B-2086-4EB9-AA3B-7560710DFDE3}" type="presParOf" srcId="{4846F786-1F96-439D-84D0-5D06F1EC1510}" destId="{FFA8AF2F-1D02-4891-96EF-AB9E73CABA65}" srcOrd="1" destOrd="0" presId="urn:microsoft.com/office/officeart/2005/8/layout/hierarchy1"/>
    <dgm:cxn modelId="{AF7A2C86-F881-4F25-9BAD-F1537226598C}" type="presParOf" srcId="{06EC95B2-F885-4ED6-B7B8-47EBCBACE1C8}" destId="{B3381189-29E6-462F-91BA-B8CF3AC2AC2A}" srcOrd="8" destOrd="0" presId="urn:microsoft.com/office/officeart/2005/8/layout/hierarchy1"/>
    <dgm:cxn modelId="{0AB1CABB-D06E-4A17-B388-0A7BE1EE4AE6}" type="presParOf" srcId="{06EC95B2-F885-4ED6-B7B8-47EBCBACE1C8}" destId="{FB724F80-1C8A-4FD4-8D5A-5E8215280C00}" srcOrd="9" destOrd="0" presId="urn:microsoft.com/office/officeart/2005/8/layout/hierarchy1"/>
    <dgm:cxn modelId="{6A42F648-94A3-4A63-A1A5-9CB0A8BCDE22}" type="presParOf" srcId="{FB724F80-1C8A-4FD4-8D5A-5E8215280C00}" destId="{E9E52A5C-025F-4157-A8F9-8E259E36FE4B}" srcOrd="0" destOrd="0" presId="urn:microsoft.com/office/officeart/2005/8/layout/hierarchy1"/>
    <dgm:cxn modelId="{0D04ABB9-7CE4-4DDF-A618-6ADA7F7BA1D3}" type="presParOf" srcId="{E9E52A5C-025F-4157-A8F9-8E259E36FE4B}" destId="{6C55DC2E-CE48-4F04-913C-4820B456CCD0}" srcOrd="0" destOrd="0" presId="urn:microsoft.com/office/officeart/2005/8/layout/hierarchy1"/>
    <dgm:cxn modelId="{8C2512FF-821A-4655-A1D1-575825E817A7}" type="presParOf" srcId="{E9E52A5C-025F-4157-A8F9-8E259E36FE4B}" destId="{56F753E6-AA81-4CA8-B675-D245734B9257}" srcOrd="1" destOrd="0" presId="urn:microsoft.com/office/officeart/2005/8/layout/hierarchy1"/>
    <dgm:cxn modelId="{D574185F-FD1A-406D-BEB2-F261EBAE7831}" type="presParOf" srcId="{FB724F80-1C8A-4FD4-8D5A-5E8215280C00}" destId="{9A9A5108-87D1-434C-8708-26F5A99F89B6}" srcOrd="1" destOrd="0" presId="urn:microsoft.com/office/officeart/2005/8/layout/hierarchy1"/>
    <dgm:cxn modelId="{766145BA-1B6E-4E46-8C27-9E055E3FD518}" type="presParOf" srcId="{06EC95B2-F885-4ED6-B7B8-47EBCBACE1C8}" destId="{4C8314E6-9ECC-4A23-AE67-C922AE02283F}" srcOrd="10" destOrd="0" presId="urn:microsoft.com/office/officeart/2005/8/layout/hierarchy1"/>
    <dgm:cxn modelId="{737D0A8C-0838-4CC4-93F1-BEC400B79EC6}" type="presParOf" srcId="{06EC95B2-F885-4ED6-B7B8-47EBCBACE1C8}" destId="{40633C75-5DD4-4E41-BDA2-EC239E4F51FC}" srcOrd="11" destOrd="0" presId="urn:microsoft.com/office/officeart/2005/8/layout/hierarchy1"/>
    <dgm:cxn modelId="{C9D12611-F30A-462F-A462-A1039453DBEB}" type="presParOf" srcId="{40633C75-5DD4-4E41-BDA2-EC239E4F51FC}" destId="{4052DCFC-51BE-4549-97C0-9B03BA72A2F5}" srcOrd="0" destOrd="0" presId="urn:microsoft.com/office/officeart/2005/8/layout/hierarchy1"/>
    <dgm:cxn modelId="{2D84A863-D811-45F9-BADE-5E1E5A32BA1A}" type="presParOf" srcId="{4052DCFC-51BE-4549-97C0-9B03BA72A2F5}" destId="{FBDC47A2-509E-4025-9D5C-9ADC0003EAEA}" srcOrd="0" destOrd="0" presId="urn:microsoft.com/office/officeart/2005/8/layout/hierarchy1"/>
    <dgm:cxn modelId="{07124757-AE94-482B-B145-54B4CBD7B44B}" type="presParOf" srcId="{4052DCFC-51BE-4549-97C0-9B03BA72A2F5}" destId="{EF0F4291-98F9-486B-A32E-2B0E9E28B509}" srcOrd="1" destOrd="0" presId="urn:microsoft.com/office/officeart/2005/8/layout/hierarchy1"/>
    <dgm:cxn modelId="{ADA87203-EA55-44AE-85C1-B17AEE5945BF}" type="presParOf" srcId="{40633C75-5DD4-4E41-BDA2-EC239E4F51FC}" destId="{C6C54720-CCAA-43E8-99DD-CD830A1636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ADF0C-67C4-47CE-A962-EE76551D6A86}">
      <dsp:nvSpPr>
        <dsp:cNvPr id="0" name=""/>
        <dsp:cNvSpPr/>
      </dsp:nvSpPr>
      <dsp:spPr>
        <a:xfrm>
          <a:off x="5904090" y="693529"/>
          <a:ext cx="136174" cy="685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577"/>
              </a:lnTo>
              <a:lnTo>
                <a:pt x="136174" y="6855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BD59E-56C4-40EF-847B-94DA2C6C15F5}">
      <dsp:nvSpPr>
        <dsp:cNvPr id="0" name=""/>
        <dsp:cNvSpPr/>
      </dsp:nvSpPr>
      <dsp:spPr>
        <a:xfrm>
          <a:off x="5767916" y="693529"/>
          <a:ext cx="136174" cy="683907"/>
        </a:xfrm>
        <a:custGeom>
          <a:avLst/>
          <a:gdLst/>
          <a:ahLst/>
          <a:cxnLst/>
          <a:rect l="0" t="0" r="0" b="0"/>
          <a:pathLst>
            <a:path>
              <a:moveTo>
                <a:pt x="136174" y="0"/>
              </a:moveTo>
              <a:lnTo>
                <a:pt x="136174" y="683907"/>
              </a:lnTo>
              <a:lnTo>
                <a:pt x="0" y="68390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00A62-5616-4CE7-8D9F-10EBB20B558B}">
      <dsp:nvSpPr>
        <dsp:cNvPr id="0" name=""/>
        <dsp:cNvSpPr/>
      </dsp:nvSpPr>
      <dsp:spPr>
        <a:xfrm>
          <a:off x="7989945" y="2721165"/>
          <a:ext cx="485904" cy="280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505"/>
              </a:lnTo>
              <a:lnTo>
                <a:pt x="485904" y="280850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45257-56EC-40B2-B06C-5AA12527774A}">
      <dsp:nvSpPr>
        <dsp:cNvPr id="0" name=""/>
        <dsp:cNvSpPr/>
      </dsp:nvSpPr>
      <dsp:spPr>
        <a:xfrm>
          <a:off x="7989945" y="2721165"/>
          <a:ext cx="485904" cy="1741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502"/>
              </a:lnTo>
              <a:lnTo>
                <a:pt x="485904" y="174150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6CC23-22C5-48FB-930A-3D99A2ADC427}">
      <dsp:nvSpPr>
        <dsp:cNvPr id="0" name=""/>
        <dsp:cNvSpPr/>
      </dsp:nvSpPr>
      <dsp:spPr>
        <a:xfrm>
          <a:off x="7989945" y="2721165"/>
          <a:ext cx="485904" cy="71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071"/>
              </a:lnTo>
              <a:lnTo>
                <a:pt x="485904" y="7150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EF8C8-FF91-4F54-B060-911680B3593C}">
      <dsp:nvSpPr>
        <dsp:cNvPr id="0" name=""/>
        <dsp:cNvSpPr/>
      </dsp:nvSpPr>
      <dsp:spPr>
        <a:xfrm>
          <a:off x="5904090" y="693529"/>
          <a:ext cx="2901369" cy="1379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014"/>
              </a:lnTo>
              <a:lnTo>
                <a:pt x="2901369" y="1243014"/>
              </a:lnTo>
              <a:lnTo>
                <a:pt x="2901369" y="13791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58D91-DF1C-4768-B68C-47DAA06E7379}">
      <dsp:nvSpPr>
        <dsp:cNvPr id="0" name=""/>
        <dsp:cNvSpPr/>
      </dsp:nvSpPr>
      <dsp:spPr>
        <a:xfrm>
          <a:off x="4758536" y="2669711"/>
          <a:ext cx="305817" cy="2833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329"/>
              </a:lnTo>
              <a:lnTo>
                <a:pt x="305817" y="283332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F9169-7376-45C9-B299-CE6A84F40B05}">
      <dsp:nvSpPr>
        <dsp:cNvPr id="0" name=""/>
        <dsp:cNvSpPr/>
      </dsp:nvSpPr>
      <dsp:spPr>
        <a:xfrm>
          <a:off x="4758536" y="2669711"/>
          <a:ext cx="224165" cy="1821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53"/>
              </a:lnTo>
              <a:lnTo>
                <a:pt x="224165" y="182165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C7BED-5375-40F3-8909-0C0AC07004F5}">
      <dsp:nvSpPr>
        <dsp:cNvPr id="0" name=""/>
        <dsp:cNvSpPr/>
      </dsp:nvSpPr>
      <dsp:spPr>
        <a:xfrm>
          <a:off x="4758536" y="2669711"/>
          <a:ext cx="305817" cy="702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206"/>
              </a:lnTo>
              <a:lnTo>
                <a:pt x="305817" y="70220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5ED18-C3A2-4359-A7B6-C687AF306213}">
      <dsp:nvSpPr>
        <dsp:cNvPr id="0" name=""/>
        <dsp:cNvSpPr/>
      </dsp:nvSpPr>
      <dsp:spPr>
        <a:xfrm>
          <a:off x="5574049" y="693529"/>
          <a:ext cx="330040" cy="1327734"/>
        </a:xfrm>
        <a:custGeom>
          <a:avLst/>
          <a:gdLst/>
          <a:ahLst/>
          <a:cxnLst/>
          <a:rect l="0" t="0" r="0" b="0"/>
          <a:pathLst>
            <a:path>
              <a:moveTo>
                <a:pt x="330040" y="0"/>
              </a:moveTo>
              <a:lnTo>
                <a:pt x="330040" y="1191560"/>
              </a:lnTo>
              <a:lnTo>
                <a:pt x="0" y="1191560"/>
              </a:lnTo>
              <a:lnTo>
                <a:pt x="0" y="132773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213DC-2050-4434-BCD0-6F133DFA5A41}">
      <dsp:nvSpPr>
        <dsp:cNvPr id="0" name=""/>
        <dsp:cNvSpPr/>
      </dsp:nvSpPr>
      <dsp:spPr>
        <a:xfrm>
          <a:off x="2053721" y="2880040"/>
          <a:ext cx="375719" cy="2780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0169"/>
              </a:lnTo>
              <a:lnTo>
                <a:pt x="375719" y="278016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BF665-7166-454C-ADD8-5E4D05859774}">
      <dsp:nvSpPr>
        <dsp:cNvPr id="0" name=""/>
        <dsp:cNvSpPr/>
      </dsp:nvSpPr>
      <dsp:spPr>
        <a:xfrm>
          <a:off x="2053721" y="2880040"/>
          <a:ext cx="375719" cy="172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779"/>
              </a:lnTo>
              <a:lnTo>
                <a:pt x="375719" y="17207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C8BC3-B281-4B32-BE69-AD0F5DF5D1DF}">
      <dsp:nvSpPr>
        <dsp:cNvPr id="0" name=""/>
        <dsp:cNvSpPr/>
      </dsp:nvSpPr>
      <dsp:spPr>
        <a:xfrm>
          <a:off x="2053721" y="2880040"/>
          <a:ext cx="375719" cy="629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85"/>
              </a:lnTo>
              <a:lnTo>
                <a:pt x="375719" y="62978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0F335-8AE4-4B25-A596-E7F741EBC5B1}">
      <dsp:nvSpPr>
        <dsp:cNvPr id="0" name=""/>
        <dsp:cNvSpPr/>
      </dsp:nvSpPr>
      <dsp:spPr>
        <a:xfrm>
          <a:off x="3055640" y="693529"/>
          <a:ext cx="2848449" cy="1365323"/>
        </a:xfrm>
        <a:custGeom>
          <a:avLst/>
          <a:gdLst/>
          <a:ahLst/>
          <a:cxnLst/>
          <a:rect l="0" t="0" r="0" b="0"/>
          <a:pathLst>
            <a:path>
              <a:moveTo>
                <a:pt x="2848449" y="0"/>
              </a:moveTo>
              <a:lnTo>
                <a:pt x="2848449" y="1229149"/>
              </a:lnTo>
              <a:lnTo>
                <a:pt x="0" y="1229149"/>
              </a:lnTo>
              <a:lnTo>
                <a:pt x="0" y="136532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B0D72-B5A7-428B-8CCB-F4F9393FCEEB}">
      <dsp:nvSpPr>
        <dsp:cNvPr id="0" name=""/>
        <dsp:cNvSpPr/>
      </dsp:nvSpPr>
      <dsp:spPr>
        <a:xfrm>
          <a:off x="4884698" y="45081"/>
          <a:ext cx="2038784" cy="64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>
              <a:latin typeface="Bahnschrift Light" panose="020B0502040204020203" pitchFamily="34" charset="0"/>
            </a:rPr>
            <a:t>Mayra Cecilia Padilla Mosqueda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>
              <a:latin typeface="Bahnschrift Light" panose="020B0502040204020203" pitchFamily="34" charset="0"/>
            </a:rPr>
            <a:t>Presidente </a:t>
          </a:r>
        </a:p>
      </dsp:txBody>
      <dsp:txXfrm>
        <a:off x="4884698" y="45081"/>
        <a:ext cx="2038784" cy="648447"/>
      </dsp:txXfrm>
    </dsp:sp>
    <dsp:sp modelId="{9DC80DD4-BF3E-4A2C-B13D-31BFC46893BE}">
      <dsp:nvSpPr>
        <dsp:cNvPr id="0" name=""/>
        <dsp:cNvSpPr/>
      </dsp:nvSpPr>
      <dsp:spPr>
        <a:xfrm>
          <a:off x="4772509" y="0"/>
          <a:ext cx="550800" cy="73801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72EFED4-4331-463C-B644-973743FE0FC1}">
      <dsp:nvSpPr>
        <dsp:cNvPr id="0" name=""/>
        <dsp:cNvSpPr/>
      </dsp:nvSpPr>
      <dsp:spPr>
        <a:xfrm>
          <a:off x="1803241" y="2058852"/>
          <a:ext cx="2504798" cy="8211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solidFill>
                <a:schemeClr val="tx2"/>
              </a:solidFill>
              <a:latin typeface="Bahnschrift Light" panose="020B0502040204020203" pitchFamily="34" charset="0"/>
            </a:rPr>
            <a:t>José</a:t>
          </a:r>
          <a:r>
            <a:rPr lang="es-MX" sz="1000" b="0" kern="1200" baseline="0" dirty="0">
              <a:solidFill>
                <a:schemeClr val="tx2"/>
              </a:solidFill>
              <a:latin typeface="Bahnschrift Light" panose="020B0502040204020203" pitchFamily="34" charset="0"/>
            </a:rPr>
            <a:t> Mendoza Palacios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baseline="0" dirty="0">
              <a:solidFill>
                <a:schemeClr val="tx2"/>
              </a:solidFill>
              <a:latin typeface="Bahnschrift Light" panose="020B0502040204020203" pitchFamily="34" charset="0"/>
            </a:rPr>
            <a:t>Vocal-Suplente presidencia</a:t>
          </a:r>
          <a:endParaRPr lang="es-MX" sz="1000" b="0" kern="1200" dirty="0">
            <a:solidFill>
              <a:schemeClr val="tx2"/>
            </a:solidFill>
            <a:latin typeface="Bahnschrift Light" panose="020B0502040204020203" pitchFamily="34" charset="0"/>
          </a:endParaRPr>
        </a:p>
      </dsp:txBody>
      <dsp:txXfrm>
        <a:off x="1803241" y="2058852"/>
        <a:ext cx="2504798" cy="821187"/>
      </dsp:txXfrm>
    </dsp:sp>
    <dsp:sp modelId="{2850EF9A-A863-4139-B4FA-08B7AFB43B4F}">
      <dsp:nvSpPr>
        <dsp:cNvPr id="0" name=""/>
        <dsp:cNvSpPr/>
      </dsp:nvSpPr>
      <dsp:spPr>
        <a:xfrm>
          <a:off x="1725482" y="2061797"/>
          <a:ext cx="550913" cy="73801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C611FD-7226-4D7C-B1C6-9DCDE767C5C9}">
      <dsp:nvSpPr>
        <dsp:cNvPr id="0" name=""/>
        <dsp:cNvSpPr/>
      </dsp:nvSpPr>
      <dsp:spPr>
        <a:xfrm>
          <a:off x="2429441" y="3139167"/>
          <a:ext cx="2039446" cy="741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/>
            <a:t>Darío Medina Esquivel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solidFill>
                <a:schemeClr val="tx2"/>
              </a:solidFill>
              <a:latin typeface="Bahnschrift Light" panose="020B0502040204020203" pitchFamily="34" charset="0"/>
            </a:rPr>
            <a:t>Vocal</a:t>
          </a:r>
        </a:p>
      </dsp:txBody>
      <dsp:txXfrm>
        <a:off x="2429441" y="3139167"/>
        <a:ext cx="2039446" cy="741318"/>
      </dsp:txXfrm>
    </dsp:sp>
    <dsp:sp modelId="{A9DFE586-29E0-4047-BC46-3029222D7EA8}">
      <dsp:nvSpPr>
        <dsp:cNvPr id="0" name=""/>
        <dsp:cNvSpPr/>
      </dsp:nvSpPr>
      <dsp:spPr>
        <a:xfrm>
          <a:off x="2316123" y="3153076"/>
          <a:ext cx="555457" cy="72626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2A893D4-874B-49B1-9BDC-65ED88704685}">
      <dsp:nvSpPr>
        <dsp:cNvPr id="0" name=""/>
        <dsp:cNvSpPr/>
      </dsp:nvSpPr>
      <dsp:spPr>
        <a:xfrm>
          <a:off x="2429441" y="4166055"/>
          <a:ext cx="2039446" cy="8695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latin typeface="Bahnschrift Light" panose="020B0502040204020203" pitchFamily="34" charset="0"/>
            </a:rPr>
            <a:t>Carlos Alberto Rodríguez Castañón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latin typeface="Bahnschrift Light" panose="020B0502040204020203" pitchFamily="34" charset="0"/>
            </a:rPr>
            <a:t>Vocal</a:t>
          </a:r>
        </a:p>
      </dsp:txBody>
      <dsp:txXfrm>
        <a:off x="2429441" y="4166055"/>
        <a:ext cx="2039446" cy="869529"/>
      </dsp:txXfrm>
    </dsp:sp>
    <dsp:sp modelId="{B2E45A2E-D191-40E3-AF9E-992C53920D61}">
      <dsp:nvSpPr>
        <dsp:cNvPr id="0" name=""/>
        <dsp:cNvSpPr/>
      </dsp:nvSpPr>
      <dsp:spPr>
        <a:xfrm>
          <a:off x="2352721" y="4167303"/>
          <a:ext cx="556768" cy="74711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17647AD-B313-419A-9B71-2B5A653527D3}">
      <dsp:nvSpPr>
        <dsp:cNvPr id="0" name=""/>
        <dsp:cNvSpPr/>
      </dsp:nvSpPr>
      <dsp:spPr>
        <a:xfrm>
          <a:off x="2429441" y="5335986"/>
          <a:ext cx="2039446" cy="64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latin typeface="Bahnschrift Light" panose="020B0502040204020203" pitchFamily="34" charset="0"/>
            </a:rPr>
            <a:t>Vania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latin typeface="Bahnschrift Light" panose="020B0502040204020203" pitchFamily="34" charset="0"/>
            </a:rPr>
            <a:t> García Aquiles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latin typeface="Bahnschrift Light" panose="020B0502040204020203" pitchFamily="34" charset="0"/>
            </a:rPr>
            <a:t>Vocal</a:t>
          </a:r>
        </a:p>
      </dsp:txBody>
      <dsp:txXfrm>
        <a:off x="2429441" y="5335986"/>
        <a:ext cx="2039446" cy="648447"/>
      </dsp:txXfrm>
    </dsp:sp>
    <dsp:sp modelId="{830A8D12-36DB-472D-8BAA-BD4E9B1B2A9A}">
      <dsp:nvSpPr>
        <dsp:cNvPr id="0" name=""/>
        <dsp:cNvSpPr/>
      </dsp:nvSpPr>
      <dsp:spPr>
        <a:xfrm>
          <a:off x="2334102" y="5269277"/>
          <a:ext cx="544135" cy="72586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22CAA9-2921-4EE2-B24F-3F4AF8F2081F}">
      <dsp:nvSpPr>
        <dsp:cNvPr id="0" name=""/>
        <dsp:cNvSpPr/>
      </dsp:nvSpPr>
      <dsp:spPr>
        <a:xfrm>
          <a:off x="4554657" y="2021263"/>
          <a:ext cx="2038784" cy="64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latin typeface="Bahnschrift Light" panose="020B0502040204020203" pitchFamily="34" charset="0"/>
            </a:rPr>
            <a:t>Ma. Fernanda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latin typeface="Bahnschrift Light" panose="020B0502040204020203" pitchFamily="34" charset="0"/>
            </a:rPr>
            <a:t>Patiño Rivera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latin typeface="Bahnschrift Light" panose="020B0502040204020203" pitchFamily="34" charset="0"/>
            </a:rPr>
            <a:t>Vocal</a:t>
          </a:r>
        </a:p>
      </dsp:txBody>
      <dsp:txXfrm>
        <a:off x="4554657" y="2021263"/>
        <a:ext cx="2038784" cy="648447"/>
      </dsp:txXfrm>
    </dsp:sp>
    <dsp:sp modelId="{CB4E956D-C77C-4F6F-AE54-B62A3F029CFD}">
      <dsp:nvSpPr>
        <dsp:cNvPr id="0" name=""/>
        <dsp:cNvSpPr/>
      </dsp:nvSpPr>
      <dsp:spPr>
        <a:xfrm>
          <a:off x="4462683" y="1955942"/>
          <a:ext cx="559367" cy="754082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A496D1-1763-4ED6-89C3-8F0DB23345F0}">
      <dsp:nvSpPr>
        <dsp:cNvPr id="0" name=""/>
        <dsp:cNvSpPr/>
      </dsp:nvSpPr>
      <dsp:spPr>
        <a:xfrm>
          <a:off x="5064353" y="3047694"/>
          <a:ext cx="2038784" cy="64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kern="1200" noProof="0" dirty="0"/>
            <a:t>Alejandro Barrientos García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noProof="0" dirty="0">
              <a:latin typeface="Bahnschrift Light" panose="020B0502040204020203" pitchFamily="34" charset="0"/>
            </a:rPr>
            <a:t>Vocal</a:t>
          </a:r>
        </a:p>
      </dsp:txBody>
      <dsp:txXfrm>
        <a:off x="5064353" y="3047694"/>
        <a:ext cx="2038784" cy="648447"/>
      </dsp:txXfrm>
    </dsp:sp>
    <dsp:sp modelId="{ECD323C2-6D75-4969-B178-EDEFBAC01768}">
      <dsp:nvSpPr>
        <dsp:cNvPr id="0" name=""/>
        <dsp:cNvSpPr/>
      </dsp:nvSpPr>
      <dsp:spPr>
        <a:xfrm>
          <a:off x="4972383" y="2982373"/>
          <a:ext cx="559367" cy="75408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46B1784-3A42-4032-8BC4-A7CDE403BDE1}">
      <dsp:nvSpPr>
        <dsp:cNvPr id="0" name=""/>
        <dsp:cNvSpPr/>
      </dsp:nvSpPr>
      <dsp:spPr>
        <a:xfrm>
          <a:off x="4982701" y="4167140"/>
          <a:ext cx="2367314" cy="64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kern="1200" dirty="0" err="1"/>
            <a:t>Mayda</a:t>
          </a:r>
          <a:r>
            <a:rPr lang="es-MX" sz="1000" kern="1200" dirty="0"/>
            <a:t> </a:t>
          </a:r>
          <a:r>
            <a:rPr lang="es-MX" sz="1000" kern="1200" dirty="0" err="1"/>
            <a:t>Lizeth</a:t>
          </a:r>
          <a:r>
            <a:rPr lang="es-MX" sz="1000" kern="1200" dirty="0"/>
            <a:t>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kern="1200" dirty="0"/>
            <a:t>Ramírez López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solidFill>
                <a:schemeClr val="tx2"/>
              </a:solidFill>
              <a:latin typeface="Bahnschrift Light" panose="020B0502040204020203" pitchFamily="34" charset="0"/>
            </a:rPr>
            <a:t>Vocal</a:t>
          </a:r>
        </a:p>
      </dsp:txBody>
      <dsp:txXfrm>
        <a:off x="4982701" y="4167140"/>
        <a:ext cx="2367314" cy="648447"/>
      </dsp:txXfrm>
    </dsp:sp>
    <dsp:sp modelId="{D9ED8F86-AB7E-4E52-961B-E344B85E6086}">
      <dsp:nvSpPr>
        <dsp:cNvPr id="0" name=""/>
        <dsp:cNvSpPr/>
      </dsp:nvSpPr>
      <dsp:spPr>
        <a:xfrm flipH="1">
          <a:off x="4989590" y="4042352"/>
          <a:ext cx="654086" cy="777146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095186-EC4B-4BF4-853F-7E4BF6BEDD2D}">
      <dsp:nvSpPr>
        <dsp:cNvPr id="0" name=""/>
        <dsp:cNvSpPr/>
      </dsp:nvSpPr>
      <dsp:spPr>
        <a:xfrm>
          <a:off x="5064353" y="5070802"/>
          <a:ext cx="2038784" cy="864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solidFill>
                <a:srgbClr val="002060"/>
              </a:solidFill>
              <a:latin typeface="Bahnschrift Light" panose="020B0502040204020203" pitchFamily="34" charset="0"/>
            </a:rPr>
            <a:t>Gabriela Gutiérrez Cabrera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solidFill>
                <a:schemeClr val="tx2"/>
              </a:solidFill>
              <a:latin typeface="Bahnschrift Light" panose="020B0502040204020203" pitchFamily="34" charset="0"/>
            </a:rPr>
            <a:t>Vocal</a:t>
          </a:r>
        </a:p>
      </dsp:txBody>
      <dsp:txXfrm>
        <a:off x="5064353" y="5070802"/>
        <a:ext cx="2038784" cy="864478"/>
      </dsp:txXfrm>
    </dsp:sp>
    <dsp:sp modelId="{C685EAC6-C9AE-4DD1-8B8F-25D7B3D0DD3E}">
      <dsp:nvSpPr>
        <dsp:cNvPr id="0" name=""/>
        <dsp:cNvSpPr/>
      </dsp:nvSpPr>
      <dsp:spPr>
        <a:xfrm>
          <a:off x="4970286" y="5126361"/>
          <a:ext cx="559367" cy="754082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E59F91-132F-405C-A5E4-3620FBCB530D}">
      <dsp:nvSpPr>
        <dsp:cNvPr id="0" name=""/>
        <dsp:cNvSpPr/>
      </dsp:nvSpPr>
      <dsp:spPr>
        <a:xfrm>
          <a:off x="7786067" y="2072718"/>
          <a:ext cx="2038784" cy="64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cap="none" baseline="0" dirty="0">
              <a:latin typeface="Bahnschrift Light" panose="020B0502040204020203" pitchFamily="34" charset="0"/>
            </a:rPr>
            <a:t>Daniel Rodolfo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cap="none" baseline="0" dirty="0">
              <a:latin typeface="Bahnschrift Light" panose="020B0502040204020203" pitchFamily="34" charset="0"/>
            </a:rPr>
            <a:t>Torres </a:t>
          </a:r>
          <a:r>
            <a:rPr lang="es-MX" sz="1000" b="0" kern="1200" cap="none" baseline="0" dirty="0" err="1">
              <a:latin typeface="Bahnschrift Light" panose="020B0502040204020203" pitchFamily="34" charset="0"/>
            </a:rPr>
            <a:t>Chona</a:t>
          </a:r>
          <a:endParaRPr lang="es-MX" sz="1000" b="0" kern="1200" cap="none" baseline="0" dirty="0">
            <a:latin typeface="Bahnschrift Light" panose="020B0502040204020203" pitchFamily="34" charset="0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cap="none" baseline="0" dirty="0">
              <a:latin typeface="Bahnschrift Light" panose="020B0502040204020203" pitchFamily="34" charset="0"/>
            </a:rPr>
            <a:t>Vocal</a:t>
          </a:r>
        </a:p>
      </dsp:txBody>
      <dsp:txXfrm>
        <a:off x="7786067" y="2072718"/>
        <a:ext cx="2038784" cy="648447"/>
      </dsp:txXfrm>
    </dsp:sp>
    <dsp:sp modelId="{9FC71960-6560-48A6-BA7D-74BF79B2A95C}">
      <dsp:nvSpPr>
        <dsp:cNvPr id="0" name=""/>
        <dsp:cNvSpPr/>
      </dsp:nvSpPr>
      <dsp:spPr>
        <a:xfrm>
          <a:off x="7732135" y="2019900"/>
          <a:ext cx="559367" cy="754082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3E4A725-DDEF-4F30-BE48-D88A4B942443}">
      <dsp:nvSpPr>
        <dsp:cNvPr id="0" name=""/>
        <dsp:cNvSpPr/>
      </dsp:nvSpPr>
      <dsp:spPr>
        <a:xfrm>
          <a:off x="8475850" y="3112013"/>
          <a:ext cx="2038784" cy="64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latin typeface="Bahnschrift Light" panose="020B0502040204020203" pitchFamily="34" charset="0"/>
            </a:rPr>
            <a:t>Margarita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latin typeface="Bahnschrift Light" panose="020B0502040204020203" pitchFamily="34" charset="0"/>
            </a:rPr>
            <a:t>Campos Jiménez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latin typeface="Bahnschrift Light" panose="020B0502040204020203" pitchFamily="34" charset="0"/>
            </a:rPr>
            <a:t>Vocal</a:t>
          </a:r>
        </a:p>
      </dsp:txBody>
      <dsp:txXfrm>
        <a:off x="8475850" y="3112013"/>
        <a:ext cx="2038784" cy="648447"/>
      </dsp:txXfrm>
    </dsp:sp>
    <dsp:sp modelId="{83FFC7A5-4E3C-4731-B75F-5F6AA60539F9}">
      <dsp:nvSpPr>
        <dsp:cNvPr id="0" name=""/>
        <dsp:cNvSpPr/>
      </dsp:nvSpPr>
      <dsp:spPr>
        <a:xfrm>
          <a:off x="8258802" y="3046331"/>
          <a:ext cx="559367" cy="754082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77182C-3885-4C8C-BC3A-B86FF9CBE079}">
      <dsp:nvSpPr>
        <dsp:cNvPr id="0" name=""/>
        <dsp:cNvSpPr/>
      </dsp:nvSpPr>
      <dsp:spPr>
        <a:xfrm>
          <a:off x="8475850" y="4138444"/>
          <a:ext cx="2038784" cy="64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i="0" kern="1200" dirty="0"/>
            <a:t>Raúl Centeno Jiménez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latin typeface="Bahnschrift Light" panose="020B0502040204020203" pitchFamily="34" charset="0"/>
            </a:rPr>
            <a:t>Vocal</a:t>
          </a:r>
        </a:p>
      </dsp:txBody>
      <dsp:txXfrm>
        <a:off x="8475850" y="4138444"/>
        <a:ext cx="2038784" cy="648447"/>
      </dsp:txXfrm>
    </dsp:sp>
    <dsp:sp modelId="{6BA527FD-7C90-41F6-B18A-8B37767EA657}">
      <dsp:nvSpPr>
        <dsp:cNvPr id="0" name=""/>
        <dsp:cNvSpPr/>
      </dsp:nvSpPr>
      <dsp:spPr>
        <a:xfrm>
          <a:off x="8270969" y="4060597"/>
          <a:ext cx="559367" cy="754082"/>
        </a:xfrm>
        <a:prstGeom prst="rect">
          <a:avLst/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109A2B5-5A05-4F73-9D3A-AFE1E2119A45}">
      <dsp:nvSpPr>
        <dsp:cNvPr id="0" name=""/>
        <dsp:cNvSpPr/>
      </dsp:nvSpPr>
      <dsp:spPr>
        <a:xfrm>
          <a:off x="8475850" y="5112057"/>
          <a:ext cx="2038784" cy="835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kern="1200" dirty="0"/>
            <a:t>José de la Cruz Mendoza Derramadero</a:t>
          </a:r>
          <a:endParaRPr lang="es-MX" sz="1000" b="0" kern="1200" dirty="0">
            <a:latin typeface="Bahnschrift Light" panose="020B0502040204020203" pitchFamily="34" charset="0"/>
          </a:endParaRPr>
        </a:p>
      </dsp:txBody>
      <dsp:txXfrm>
        <a:off x="8475850" y="5112057"/>
        <a:ext cx="2038784" cy="835226"/>
      </dsp:txXfrm>
    </dsp:sp>
    <dsp:sp modelId="{BDAE7218-643F-4BB7-8C4D-D74D5DF3EA15}">
      <dsp:nvSpPr>
        <dsp:cNvPr id="0" name=""/>
        <dsp:cNvSpPr/>
      </dsp:nvSpPr>
      <dsp:spPr>
        <a:xfrm>
          <a:off x="8239652" y="5181389"/>
          <a:ext cx="646324" cy="754082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78222-97D6-47C4-99AD-A637C16EAA99}">
      <dsp:nvSpPr>
        <dsp:cNvPr id="0" name=""/>
        <dsp:cNvSpPr/>
      </dsp:nvSpPr>
      <dsp:spPr>
        <a:xfrm>
          <a:off x="3729131" y="1031065"/>
          <a:ext cx="2038784" cy="69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solidFill>
                <a:schemeClr val="tx2"/>
              </a:solidFill>
              <a:latin typeface="Bahnschrift Light" panose="020B0502040204020203" pitchFamily="34" charset="0"/>
            </a:rPr>
            <a:t>Miriam Lizett Rodríguez Guzmán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solidFill>
                <a:schemeClr val="tx2"/>
              </a:solidFill>
              <a:latin typeface="Bahnschrift Light" panose="020B0502040204020203" pitchFamily="34" charset="0"/>
            </a:rPr>
            <a:t>Secretaria</a:t>
          </a:r>
        </a:p>
      </dsp:txBody>
      <dsp:txXfrm>
        <a:off x="3729131" y="1031065"/>
        <a:ext cx="2038784" cy="692743"/>
      </dsp:txXfrm>
    </dsp:sp>
    <dsp:sp modelId="{68DC8BBB-E406-4CFA-B85E-52BEC9152524}">
      <dsp:nvSpPr>
        <dsp:cNvPr id="0" name=""/>
        <dsp:cNvSpPr/>
      </dsp:nvSpPr>
      <dsp:spPr>
        <a:xfrm>
          <a:off x="3699966" y="984236"/>
          <a:ext cx="546614" cy="733550"/>
        </a:xfrm>
        <a:prstGeom prst="rect">
          <a:avLst/>
        </a:prstGeom>
        <a:blipFill rotWithShape="1">
          <a:blip xmlns:r="http://schemas.openxmlformats.org/officeDocument/2006/relationships" r:embed="rId1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DA838B-0420-4CA7-89BC-16EA0AB81874}">
      <dsp:nvSpPr>
        <dsp:cNvPr id="0" name=""/>
        <dsp:cNvSpPr/>
      </dsp:nvSpPr>
      <dsp:spPr>
        <a:xfrm>
          <a:off x="6040264" y="1054883"/>
          <a:ext cx="2038784" cy="64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392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1" kern="1200" dirty="0">
              <a:solidFill>
                <a:srgbClr val="00B050"/>
              </a:solidFill>
              <a:latin typeface="Bahnschrift Light" panose="020B0502040204020203" pitchFamily="34" charset="0"/>
            </a:rPr>
            <a:t>Lorenzo Jarquín Enríquez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000" b="0" kern="1200" dirty="0">
              <a:latin typeface="Bahnschrift Light" panose="020B0502040204020203" pitchFamily="34" charset="0"/>
            </a:rPr>
            <a:t>Enlace</a:t>
          </a:r>
        </a:p>
      </dsp:txBody>
      <dsp:txXfrm>
        <a:off x="6040264" y="1054883"/>
        <a:ext cx="2038784" cy="648447"/>
      </dsp:txXfrm>
    </dsp:sp>
    <dsp:sp modelId="{E3B61FF8-0FEE-416F-8C80-2BE19524509F}">
      <dsp:nvSpPr>
        <dsp:cNvPr id="0" name=""/>
        <dsp:cNvSpPr/>
      </dsp:nvSpPr>
      <dsp:spPr>
        <a:xfrm>
          <a:off x="5996653" y="985398"/>
          <a:ext cx="547446" cy="736890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1397C-0D95-4E75-8D74-864B6D2D7C68}">
      <dsp:nvSpPr>
        <dsp:cNvPr id="0" name=""/>
        <dsp:cNvSpPr/>
      </dsp:nvSpPr>
      <dsp:spPr>
        <a:xfrm>
          <a:off x="519177" y="575935"/>
          <a:ext cx="3354992" cy="5398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6073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Century Gothic" panose="020B0502020202020204" pitchFamily="34" charset="0"/>
            </a:rPr>
            <a:t>Ma. Guadalupe Melesio Moreno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Century Gothic" panose="020B0502020202020204" pitchFamily="34" charset="0"/>
            </a:rPr>
            <a:t>Ombudsperson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2"/>
              </a:solidFill>
              <a:latin typeface="Century Gothic" panose="020B0502020202020204" pitchFamily="34" charset="0"/>
            </a:rPr>
            <a:t>Persona encargada de garantizar los derechos del personal UPG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Century Gothic" panose="020B0502020202020204" pitchFamily="34" charset="0"/>
            </a:rPr>
            <a:t>igualdadlaboral@upgto.edu.mx</a:t>
          </a:r>
          <a:endParaRPr lang="es-ES" sz="1200" kern="1200" dirty="0"/>
        </a:p>
      </dsp:txBody>
      <dsp:txXfrm>
        <a:off x="545530" y="602288"/>
        <a:ext cx="3302286" cy="487140"/>
      </dsp:txXfrm>
    </dsp:sp>
    <dsp:sp modelId="{EA75D5A0-217F-4359-9A80-D753CB9B889E}">
      <dsp:nvSpPr>
        <dsp:cNvPr id="0" name=""/>
        <dsp:cNvSpPr/>
      </dsp:nvSpPr>
      <dsp:spPr>
        <a:xfrm>
          <a:off x="42112" y="0"/>
          <a:ext cx="933250" cy="93339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314E6-9ECC-4A23-AE67-C922AE02283F}">
      <dsp:nvSpPr>
        <dsp:cNvPr id="0" name=""/>
        <dsp:cNvSpPr/>
      </dsp:nvSpPr>
      <dsp:spPr>
        <a:xfrm>
          <a:off x="5593551" y="2486158"/>
          <a:ext cx="5093463" cy="878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309"/>
              </a:lnTo>
              <a:lnTo>
                <a:pt x="5093463" y="728309"/>
              </a:lnTo>
              <a:lnTo>
                <a:pt x="5093463" y="87804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81189-29E6-462F-91BA-B8CF3AC2AC2A}">
      <dsp:nvSpPr>
        <dsp:cNvPr id="0" name=""/>
        <dsp:cNvSpPr/>
      </dsp:nvSpPr>
      <dsp:spPr>
        <a:xfrm>
          <a:off x="5593551" y="2486158"/>
          <a:ext cx="3117976" cy="878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309"/>
              </a:lnTo>
              <a:lnTo>
                <a:pt x="3117976" y="728309"/>
              </a:lnTo>
              <a:lnTo>
                <a:pt x="3117976" y="87804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10258-8A00-456A-8A05-FE47A7A7B899}">
      <dsp:nvSpPr>
        <dsp:cNvPr id="0" name=""/>
        <dsp:cNvSpPr/>
      </dsp:nvSpPr>
      <dsp:spPr>
        <a:xfrm>
          <a:off x="5593551" y="2486158"/>
          <a:ext cx="1142488" cy="878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309"/>
              </a:lnTo>
              <a:lnTo>
                <a:pt x="1142488" y="728309"/>
              </a:lnTo>
              <a:lnTo>
                <a:pt x="1142488" y="87804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D3268-0BDD-4E1C-8C02-B6E316644E1D}">
      <dsp:nvSpPr>
        <dsp:cNvPr id="0" name=""/>
        <dsp:cNvSpPr/>
      </dsp:nvSpPr>
      <dsp:spPr>
        <a:xfrm>
          <a:off x="4760553" y="2486158"/>
          <a:ext cx="832998" cy="878042"/>
        </a:xfrm>
        <a:custGeom>
          <a:avLst/>
          <a:gdLst/>
          <a:ahLst/>
          <a:cxnLst/>
          <a:rect l="0" t="0" r="0" b="0"/>
          <a:pathLst>
            <a:path>
              <a:moveTo>
                <a:pt x="832998" y="0"/>
              </a:moveTo>
              <a:lnTo>
                <a:pt x="832998" y="728309"/>
              </a:lnTo>
              <a:lnTo>
                <a:pt x="0" y="728309"/>
              </a:lnTo>
              <a:lnTo>
                <a:pt x="0" y="87804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59AD5-3010-488C-944A-0EE3FF1A2053}">
      <dsp:nvSpPr>
        <dsp:cNvPr id="0" name=""/>
        <dsp:cNvSpPr/>
      </dsp:nvSpPr>
      <dsp:spPr>
        <a:xfrm>
          <a:off x="2785066" y="2486158"/>
          <a:ext cx="2808485" cy="878042"/>
        </a:xfrm>
        <a:custGeom>
          <a:avLst/>
          <a:gdLst/>
          <a:ahLst/>
          <a:cxnLst/>
          <a:rect l="0" t="0" r="0" b="0"/>
          <a:pathLst>
            <a:path>
              <a:moveTo>
                <a:pt x="2808485" y="0"/>
              </a:moveTo>
              <a:lnTo>
                <a:pt x="2808485" y="728309"/>
              </a:lnTo>
              <a:lnTo>
                <a:pt x="0" y="728309"/>
              </a:lnTo>
              <a:lnTo>
                <a:pt x="0" y="87804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A9E08-3BC9-4A1F-A1D5-7A6FD6171A01}">
      <dsp:nvSpPr>
        <dsp:cNvPr id="0" name=""/>
        <dsp:cNvSpPr/>
      </dsp:nvSpPr>
      <dsp:spPr>
        <a:xfrm>
          <a:off x="809579" y="2486158"/>
          <a:ext cx="4783972" cy="878042"/>
        </a:xfrm>
        <a:custGeom>
          <a:avLst/>
          <a:gdLst/>
          <a:ahLst/>
          <a:cxnLst/>
          <a:rect l="0" t="0" r="0" b="0"/>
          <a:pathLst>
            <a:path>
              <a:moveTo>
                <a:pt x="4783972" y="0"/>
              </a:moveTo>
              <a:lnTo>
                <a:pt x="4783972" y="728309"/>
              </a:lnTo>
              <a:lnTo>
                <a:pt x="0" y="728309"/>
              </a:lnTo>
              <a:lnTo>
                <a:pt x="0" y="87804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5F98B-F923-40E1-B80D-58CDD5124FFA}">
      <dsp:nvSpPr>
        <dsp:cNvPr id="0" name=""/>
        <dsp:cNvSpPr/>
      </dsp:nvSpPr>
      <dsp:spPr>
        <a:xfrm>
          <a:off x="4785397" y="1459802"/>
          <a:ext cx="1616307" cy="10263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7EF52-7106-4507-B02C-921457737083}">
      <dsp:nvSpPr>
        <dsp:cNvPr id="0" name=""/>
        <dsp:cNvSpPr/>
      </dsp:nvSpPr>
      <dsp:spPr>
        <a:xfrm>
          <a:off x="4964987" y="1630413"/>
          <a:ext cx="1616307" cy="102635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Mayra Cecilia Padilla Mosqueda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Presidenta</a:t>
          </a:r>
        </a:p>
      </dsp:txBody>
      <dsp:txXfrm>
        <a:off x="4995048" y="1660474"/>
        <a:ext cx="1556185" cy="966233"/>
      </dsp:txXfrm>
    </dsp:sp>
    <dsp:sp modelId="{05906B36-EB35-4AA8-AADA-FD8C0D0F01AE}">
      <dsp:nvSpPr>
        <dsp:cNvPr id="0" name=""/>
        <dsp:cNvSpPr/>
      </dsp:nvSpPr>
      <dsp:spPr>
        <a:xfrm>
          <a:off x="1425" y="3364200"/>
          <a:ext cx="1616307" cy="10263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5B1F6-27B3-4845-87CB-1262BA486D4A}">
      <dsp:nvSpPr>
        <dsp:cNvPr id="0" name=""/>
        <dsp:cNvSpPr/>
      </dsp:nvSpPr>
      <dsp:spPr>
        <a:xfrm>
          <a:off x="181015" y="3534810"/>
          <a:ext cx="1616307" cy="102635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José Mendoza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Jurídico</a:t>
          </a:r>
        </a:p>
      </dsp:txBody>
      <dsp:txXfrm>
        <a:off x="211076" y="3564871"/>
        <a:ext cx="1556185" cy="966233"/>
      </dsp:txXfrm>
    </dsp:sp>
    <dsp:sp modelId="{992DDE99-F805-4234-947A-78B6661B5C16}">
      <dsp:nvSpPr>
        <dsp:cNvPr id="0" name=""/>
        <dsp:cNvSpPr/>
      </dsp:nvSpPr>
      <dsp:spPr>
        <a:xfrm>
          <a:off x="1976912" y="3364200"/>
          <a:ext cx="1616307" cy="10263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05ED2-AC44-46F6-87EF-28B7AAEC2DA2}">
      <dsp:nvSpPr>
        <dsp:cNvPr id="0" name=""/>
        <dsp:cNvSpPr/>
      </dsp:nvSpPr>
      <dsp:spPr>
        <a:xfrm>
          <a:off x="2156502" y="3534810"/>
          <a:ext cx="1616307" cy="102635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Vania García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Administración</a:t>
          </a:r>
        </a:p>
      </dsp:txBody>
      <dsp:txXfrm>
        <a:off x="2186563" y="3564871"/>
        <a:ext cx="1556185" cy="966233"/>
      </dsp:txXfrm>
    </dsp:sp>
    <dsp:sp modelId="{2FB681A9-0FCA-464F-8F1A-8245FAC871F9}">
      <dsp:nvSpPr>
        <dsp:cNvPr id="0" name=""/>
        <dsp:cNvSpPr/>
      </dsp:nvSpPr>
      <dsp:spPr>
        <a:xfrm>
          <a:off x="3952399" y="3364200"/>
          <a:ext cx="1616307" cy="10263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E694C-BD46-452F-B32A-1F7AA8EEC595}">
      <dsp:nvSpPr>
        <dsp:cNvPr id="0" name=""/>
        <dsp:cNvSpPr/>
      </dsp:nvSpPr>
      <dsp:spPr>
        <a:xfrm>
          <a:off x="4131989" y="3534810"/>
          <a:ext cx="1616307" cy="102635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Margarita Campos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Recursos Humanos</a:t>
          </a:r>
        </a:p>
      </dsp:txBody>
      <dsp:txXfrm>
        <a:off x="4162050" y="3564871"/>
        <a:ext cx="1556185" cy="966233"/>
      </dsp:txXfrm>
    </dsp:sp>
    <dsp:sp modelId="{387ABF98-1697-4470-87DA-81C93FCF0D7A}">
      <dsp:nvSpPr>
        <dsp:cNvPr id="0" name=""/>
        <dsp:cNvSpPr/>
      </dsp:nvSpPr>
      <dsp:spPr>
        <a:xfrm>
          <a:off x="5927886" y="3364200"/>
          <a:ext cx="1616307" cy="10263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30C95-5D59-4158-BE8C-54CD029AF964}">
      <dsp:nvSpPr>
        <dsp:cNvPr id="0" name=""/>
        <dsp:cNvSpPr/>
      </dsp:nvSpPr>
      <dsp:spPr>
        <a:xfrm>
          <a:off x="6107476" y="3534810"/>
          <a:ext cx="1616307" cy="102635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Lorenzo Jarquín Enríquez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Enlace</a:t>
          </a:r>
        </a:p>
      </dsp:txBody>
      <dsp:txXfrm>
        <a:off x="6137537" y="3564871"/>
        <a:ext cx="1556185" cy="966233"/>
      </dsp:txXfrm>
    </dsp:sp>
    <dsp:sp modelId="{6C55DC2E-CE48-4F04-913C-4820B456CCD0}">
      <dsp:nvSpPr>
        <dsp:cNvPr id="0" name=""/>
        <dsp:cNvSpPr/>
      </dsp:nvSpPr>
      <dsp:spPr>
        <a:xfrm>
          <a:off x="7903374" y="3364200"/>
          <a:ext cx="1616307" cy="10263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753E6-AA81-4CA8-B675-D245734B9257}">
      <dsp:nvSpPr>
        <dsp:cNvPr id="0" name=""/>
        <dsp:cNvSpPr/>
      </dsp:nvSpPr>
      <dsp:spPr>
        <a:xfrm>
          <a:off x="8082963" y="3534810"/>
          <a:ext cx="1616307" cy="102635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María Guadalupe Melesio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Ombudsperson</a:t>
          </a:r>
        </a:p>
      </dsp:txBody>
      <dsp:txXfrm>
        <a:off x="8113024" y="3564871"/>
        <a:ext cx="1556185" cy="966233"/>
      </dsp:txXfrm>
    </dsp:sp>
    <dsp:sp modelId="{FBDC47A2-509E-4025-9D5C-9ADC0003EAEA}">
      <dsp:nvSpPr>
        <dsp:cNvPr id="0" name=""/>
        <dsp:cNvSpPr/>
      </dsp:nvSpPr>
      <dsp:spPr>
        <a:xfrm>
          <a:off x="9878861" y="3364200"/>
          <a:ext cx="1616307" cy="10263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F4291-98F9-486B-A32E-2B0E9E28B509}">
      <dsp:nvSpPr>
        <dsp:cNvPr id="0" name=""/>
        <dsp:cNvSpPr/>
      </dsp:nvSpPr>
      <dsp:spPr>
        <a:xfrm>
          <a:off x="10058450" y="3534810"/>
          <a:ext cx="1616307" cy="102635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Carlos Alberto Rodríguez Castañón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Derechos Humanos</a:t>
          </a:r>
        </a:p>
      </dsp:txBody>
      <dsp:txXfrm>
        <a:off x="10088511" y="3564871"/>
        <a:ext cx="1556185" cy="966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06E4-D093-49EF-88A0-F55B00EB139B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69C7-4C87-4179-8D30-D73A347974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58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06E4-D093-49EF-88A0-F55B00EB139B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69C7-4C87-4179-8D30-D73A347974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193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06E4-D093-49EF-88A0-F55B00EB139B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69C7-4C87-4179-8D30-D73A347974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69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06E4-D093-49EF-88A0-F55B00EB139B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69C7-4C87-4179-8D30-D73A347974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183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06E4-D093-49EF-88A0-F55B00EB139B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69C7-4C87-4179-8D30-D73A347974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61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06E4-D093-49EF-88A0-F55B00EB139B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69C7-4C87-4179-8D30-D73A347974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184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06E4-D093-49EF-88A0-F55B00EB139B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69C7-4C87-4179-8D30-D73A347974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2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06E4-D093-49EF-88A0-F55B00EB139B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69C7-4C87-4179-8D30-D73A347974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77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06E4-D093-49EF-88A0-F55B00EB139B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69C7-4C87-4179-8D30-D73A347974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79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06E4-D093-49EF-88A0-F55B00EB139B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69C7-4C87-4179-8D30-D73A347974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22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06E4-D093-49EF-88A0-F55B00EB139B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69C7-4C87-4179-8D30-D73A347974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0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006E4-D093-49EF-88A0-F55B00EB139B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69C7-4C87-4179-8D30-D73A347974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90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1"/>
          <p:cNvSpPr>
            <a:spLocks noGrp="1"/>
          </p:cNvSpPr>
          <p:nvPr>
            <p:ph type="title"/>
          </p:nvPr>
        </p:nvSpPr>
        <p:spPr>
          <a:xfrm>
            <a:off x="621631" y="0"/>
            <a:ext cx="10854088" cy="66941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+mn-ea"/>
                <a:cs typeface="+mn-cs"/>
              </a:rPr>
              <a:t>COMITÉ DE IGUALDAD LABORAL Y NO DISCRIMINACIÓN</a:t>
            </a:r>
          </a:p>
        </p:txBody>
      </p:sp>
      <p:graphicFrame>
        <p:nvGraphicFramePr>
          <p:cNvPr id="13" name="Diagram 4">
            <a:extLst>
              <a:ext uri="{FF2B5EF4-FFF2-40B4-BE49-F238E27FC236}">
                <a16:creationId xmlns:a16="http://schemas.microsoft.com/office/drawing/2014/main" id="{8995BF42-C1A8-40E1-B3D6-2B7FE32248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045552"/>
              </p:ext>
            </p:extLst>
          </p:nvPr>
        </p:nvGraphicFramePr>
        <p:xfrm>
          <a:off x="368710" y="669417"/>
          <a:ext cx="12317877" cy="599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52470346"/>
              </p:ext>
            </p:extLst>
          </p:nvPr>
        </p:nvGraphicFramePr>
        <p:xfrm>
          <a:off x="151858" y="598434"/>
          <a:ext cx="3874170" cy="140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ángulo 1"/>
          <p:cNvSpPr/>
          <p:nvPr/>
        </p:nvSpPr>
        <p:spPr>
          <a:xfrm>
            <a:off x="8317830" y="904071"/>
            <a:ext cx="3874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002060"/>
                </a:solidFill>
                <a:latin typeface="Century Gothic" panose="020B0502020202020204" pitchFamily="34" charset="0"/>
                <a:cs typeface="Myanmar Text" panose="020B0502040204020203" pitchFamily="34" charset="0"/>
              </a:rPr>
              <a:t>IV. Actualización de comité</a:t>
            </a:r>
          </a:p>
        </p:txBody>
      </p:sp>
    </p:spTree>
    <p:extLst>
      <p:ext uri="{BB962C8B-B14F-4D97-AF65-F5344CB8AC3E}">
        <p14:creationId xmlns:p14="http://schemas.microsoft.com/office/powerpoint/2010/main" val="230290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86486" y="2081943"/>
            <a:ext cx="9275298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dirty="0">
                <a:solidFill>
                  <a:srgbClr val="222222"/>
                </a:solidFill>
                <a:latin typeface="Calibri" panose="020F0502020204030204" pitchFamily="34" charset="0"/>
              </a:rPr>
              <a:t>La </a:t>
            </a:r>
            <a:r>
              <a:rPr lang="es-MX" b="1" dirty="0">
                <a:solidFill>
                  <a:srgbClr val="222222"/>
                </a:solidFill>
                <a:latin typeface="Calibri" panose="020F0502020204030204" pitchFamily="34" charset="0"/>
              </a:rPr>
              <a:t>integración del Comité</a:t>
            </a:r>
            <a:r>
              <a:rPr lang="es-MX" dirty="0">
                <a:solidFill>
                  <a:srgbClr val="222222"/>
                </a:solidFill>
                <a:latin typeface="Calibri" panose="020F0502020204030204" pitchFamily="34" charset="0"/>
              </a:rPr>
              <a:t> está a cargo de la persona titular de la Universidad, quien designará a las personas que lo conforman. </a:t>
            </a:r>
            <a:r>
              <a:rPr lang="es-MX" b="1" dirty="0">
                <a:solidFill>
                  <a:srgbClr val="222222"/>
                </a:solidFill>
                <a:latin typeface="Calibri" panose="020F0502020204030204" pitchFamily="34" charset="0"/>
              </a:rPr>
              <a:t>Todas éstas deberán ser parte del funcionariado de la administración pública estatal, adscritas al ente público, en este caso a la UPG, y desempeñarán estas funciones de manera honoraria.</a:t>
            </a:r>
            <a:endParaRPr lang="es-MX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s-MX" dirty="0">
                <a:solidFill>
                  <a:srgbClr val="222222"/>
                </a:solidFill>
                <a:latin typeface="Calibri" panose="020F0502020204030204" pitchFamily="34" charset="0"/>
              </a:rPr>
              <a:t>El Comité se conforma por las siguientes personas:</a:t>
            </a:r>
          </a:p>
          <a:p>
            <a:pPr marL="228600" algn="just">
              <a:spcAft>
                <a:spcPts val="0"/>
              </a:spcAft>
            </a:pPr>
            <a:r>
              <a:rPr lang="es-MX" dirty="0">
                <a:solidFill>
                  <a:srgbClr val="222222"/>
                </a:solidFill>
                <a:latin typeface="Wingdings" panose="05000000000000000000" pitchFamily="2" charset="2"/>
              </a:rPr>
              <a:t>Ø</a:t>
            </a:r>
            <a:r>
              <a:rPr lang="es-MX" sz="800" dirty="0">
                <a:solidFill>
                  <a:srgbClr val="222222"/>
                </a:solidFill>
                <a:latin typeface="Times New Roman" panose="02020603050405020304" pitchFamily="18" charset="0"/>
              </a:rPr>
              <a:t>  </a:t>
            </a:r>
            <a:r>
              <a:rPr lang="es-MX" dirty="0">
                <a:solidFill>
                  <a:srgbClr val="222222"/>
                </a:solidFill>
                <a:latin typeface="Calibri" panose="020F0502020204030204" pitchFamily="34" charset="0"/>
              </a:rPr>
              <a:t>Una persona del Jurídico</a:t>
            </a:r>
          </a:p>
          <a:p>
            <a:pPr marL="228600" algn="just">
              <a:spcAft>
                <a:spcPts val="0"/>
              </a:spcAft>
            </a:pPr>
            <a:r>
              <a:rPr lang="es-MX" dirty="0">
                <a:solidFill>
                  <a:srgbClr val="222222"/>
                </a:solidFill>
                <a:latin typeface="Wingdings" panose="05000000000000000000" pitchFamily="2" charset="2"/>
              </a:rPr>
              <a:t>Ø</a:t>
            </a:r>
            <a:r>
              <a:rPr lang="es-MX" sz="800" dirty="0">
                <a:solidFill>
                  <a:srgbClr val="222222"/>
                </a:solidFill>
                <a:latin typeface="Times New Roman" panose="02020603050405020304" pitchFamily="18" charset="0"/>
              </a:rPr>
              <a:t>  </a:t>
            </a:r>
            <a:r>
              <a:rPr lang="es-MX" dirty="0">
                <a:solidFill>
                  <a:srgbClr val="222222"/>
                </a:solidFill>
                <a:latin typeface="Calibri" panose="020F0502020204030204" pitchFamily="34" charset="0"/>
              </a:rPr>
              <a:t>Una persona de Recursos Humanos</a:t>
            </a:r>
          </a:p>
          <a:p>
            <a:pPr marL="228600" algn="just">
              <a:spcAft>
                <a:spcPts val="0"/>
              </a:spcAft>
            </a:pPr>
            <a:r>
              <a:rPr lang="es-MX" dirty="0">
                <a:solidFill>
                  <a:srgbClr val="222222"/>
                </a:solidFill>
                <a:latin typeface="Wingdings" panose="05000000000000000000" pitchFamily="2" charset="2"/>
              </a:rPr>
              <a:t>Ø</a:t>
            </a:r>
            <a:r>
              <a:rPr lang="es-MX" sz="800" dirty="0">
                <a:solidFill>
                  <a:srgbClr val="222222"/>
                </a:solidFill>
                <a:latin typeface="Times New Roman" panose="02020603050405020304" pitchFamily="18" charset="0"/>
              </a:rPr>
              <a:t>  </a:t>
            </a:r>
            <a:r>
              <a:rPr lang="es-MX" dirty="0">
                <a:solidFill>
                  <a:srgbClr val="222222"/>
                </a:solidFill>
                <a:latin typeface="Calibri" panose="020F0502020204030204" pitchFamily="34" charset="0"/>
              </a:rPr>
              <a:t>Una persona de Administración</a:t>
            </a:r>
          </a:p>
          <a:p>
            <a:pPr marL="228600" algn="just">
              <a:spcAft>
                <a:spcPts val="0"/>
              </a:spcAft>
            </a:pPr>
            <a:r>
              <a:rPr lang="es-MX" dirty="0">
                <a:solidFill>
                  <a:srgbClr val="222222"/>
                </a:solidFill>
                <a:latin typeface="Wingdings" panose="05000000000000000000" pitchFamily="2" charset="2"/>
              </a:rPr>
              <a:t>Ø</a:t>
            </a:r>
            <a:r>
              <a:rPr lang="es-MX" sz="800" dirty="0">
                <a:solidFill>
                  <a:srgbClr val="222222"/>
                </a:solidFill>
                <a:latin typeface="Times New Roman" panose="02020603050405020304" pitchFamily="18" charset="0"/>
              </a:rPr>
              <a:t>  </a:t>
            </a:r>
            <a:r>
              <a:rPr lang="es-MX" dirty="0">
                <a:solidFill>
                  <a:srgbClr val="222222"/>
                </a:solidFill>
                <a:latin typeface="Calibri" panose="020F0502020204030204" pitchFamily="34" charset="0"/>
              </a:rPr>
              <a:t>Una persona del mecanismo de género, enlace de género u homóloga</a:t>
            </a:r>
          </a:p>
          <a:p>
            <a:pPr marL="228600" algn="just">
              <a:spcAft>
                <a:spcPts val="0"/>
              </a:spcAft>
            </a:pPr>
            <a:r>
              <a:rPr lang="es-MX" dirty="0">
                <a:solidFill>
                  <a:srgbClr val="222222"/>
                </a:solidFill>
                <a:latin typeface="Wingdings" panose="05000000000000000000" pitchFamily="2" charset="2"/>
              </a:rPr>
              <a:t>Ø</a:t>
            </a:r>
            <a:r>
              <a:rPr lang="es-MX" sz="800" dirty="0">
                <a:solidFill>
                  <a:srgbClr val="222222"/>
                </a:solidFill>
                <a:latin typeface="Times New Roman" panose="02020603050405020304" pitchFamily="18" charset="0"/>
              </a:rPr>
              <a:t>  </a:t>
            </a:r>
            <a:r>
              <a:rPr lang="es-MX" dirty="0">
                <a:solidFill>
                  <a:srgbClr val="222222"/>
                </a:solidFill>
                <a:latin typeface="Calibri" panose="020F0502020204030204" pitchFamily="34" charset="0"/>
              </a:rPr>
              <a:t>Una persona del Ombudsperson</a:t>
            </a:r>
          </a:p>
          <a:p>
            <a:pPr marL="228600" algn="just">
              <a:spcAft>
                <a:spcPts val="0"/>
              </a:spcAft>
            </a:pPr>
            <a:r>
              <a:rPr lang="es-MX" dirty="0">
                <a:solidFill>
                  <a:srgbClr val="222222"/>
                </a:solidFill>
                <a:latin typeface="Wingdings" panose="05000000000000000000" pitchFamily="2" charset="2"/>
              </a:rPr>
              <a:t>Ø</a:t>
            </a:r>
            <a:r>
              <a:rPr lang="es-MX" sz="800" dirty="0">
                <a:solidFill>
                  <a:srgbClr val="222222"/>
                </a:solidFill>
                <a:latin typeface="Times New Roman" panose="02020603050405020304" pitchFamily="18" charset="0"/>
              </a:rPr>
              <a:t>  </a:t>
            </a:r>
            <a:r>
              <a:rPr lang="es-MX" dirty="0">
                <a:solidFill>
                  <a:srgbClr val="222222"/>
                </a:solidFill>
                <a:latin typeface="Calibri" panose="020F0502020204030204" pitchFamily="34" charset="0"/>
              </a:rPr>
              <a:t>Una persona con conocimientos en Derechos Humanos u homóloga.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572042" y="798734"/>
            <a:ext cx="7104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222222"/>
                </a:solidFill>
                <a:latin typeface="Calibri" panose="020F0502020204030204" pitchFamily="34" charset="0"/>
              </a:rPr>
              <a:t>Comité para la Prevención y Atención de la Violencia laboral y el Hostigamiento y Acoso Sexual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0848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52411197"/>
              </p:ext>
            </p:extLst>
          </p:nvPr>
        </p:nvGraphicFramePr>
        <p:xfrm>
          <a:off x="257908" y="342357"/>
          <a:ext cx="11676184" cy="642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33663" y="36512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Comité PAVLHS</a:t>
            </a:r>
          </a:p>
        </p:txBody>
      </p:sp>
    </p:spTree>
    <p:extLst>
      <p:ext uri="{BB962C8B-B14F-4D97-AF65-F5344CB8AC3E}">
        <p14:creationId xmlns:p14="http://schemas.microsoft.com/office/powerpoint/2010/main" val="3146691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263</Words>
  <Application>Microsoft Office PowerPoint</Application>
  <PresentationFormat>Panorámica</PresentationFormat>
  <Paragraphs>64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Bahnschrift Light</vt:lpstr>
      <vt:lpstr>Calibri</vt:lpstr>
      <vt:lpstr>Calibri Light</vt:lpstr>
      <vt:lpstr>Century Gothic</vt:lpstr>
      <vt:lpstr>Times New Roman</vt:lpstr>
      <vt:lpstr>Wingdings</vt:lpstr>
      <vt:lpstr>Tema de Office</vt:lpstr>
      <vt:lpstr>COMITÉ DE IGUALDAD LABORAL Y NO DISCRIMINACIÓN</vt:lpstr>
      <vt:lpstr>Presentación de PowerPoint</vt:lpstr>
      <vt:lpstr>Comité PAVLHS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ZUGEY GONZALEZ LOPEZ</dc:creator>
  <cp:lastModifiedBy>general</cp:lastModifiedBy>
  <cp:revision>25</cp:revision>
  <cp:lastPrinted>2025-01-23T18:55:17Z</cp:lastPrinted>
  <dcterms:created xsi:type="dcterms:W3CDTF">2024-12-19T19:01:21Z</dcterms:created>
  <dcterms:modified xsi:type="dcterms:W3CDTF">2025-03-31T18:04:09Z</dcterms:modified>
</cp:coreProperties>
</file>