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1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Microsoft Office" initials="UdMO" lastIdx="3" clrIdx="0">
    <p:extLst>
      <p:ext uri="{19B8F6BF-5375-455C-9EA6-DF929625EA0E}">
        <p15:presenceInfo xmlns:p15="http://schemas.microsoft.com/office/powerpoint/2012/main" userId="Usuario de Microsoft Offi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4"/>
  </p:normalViewPr>
  <p:slideViewPr>
    <p:cSldViewPr snapToGrid="0" snapToObjects="1">
      <p:cViewPr varScale="1">
        <p:scale>
          <a:sx n="52" d="100"/>
          <a:sy n="52" d="100"/>
        </p:scale>
        <p:origin x="2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6AA82-BEE9-4AA6-8FFD-6E82EF071226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94D0E-0A41-4569-A0F8-7B5DD87BC4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6375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03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7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30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11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76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05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27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67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85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34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BF57E-FB00-1A44-BDCF-31F68083218D}" type="datetimeFigureOut">
              <a:rPr lang="es-MX" smtClean="0"/>
              <a:t>21/03/2023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97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04727-5740-497A-A2E9-41A12EE3D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747777"/>
            <a:ext cx="6010335" cy="62503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MX" sz="1600" dirty="0"/>
          </a:p>
          <a:p>
            <a:pPr marL="0" indent="0" algn="r">
              <a:buNone/>
            </a:pPr>
            <a:r>
              <a:rPr lang="es-MX" sz="1600" dirty="0" err="1">
                <a:latin typeface="Lucida Sans" panose="020B0602030504020204" pitchFamily="34" charset="0"/>
              </a:rPr>
              <a:t>Ciudad_____________a___de_________de</a:t>
            </a:r>
            <a:r>
              <a:rPr lang="es-MX" sz="1600" dirty="0">
                <a:latin typeface="Lucida Sans" panose="020B0602030504020204" pitchFamily="34" charset="0"/>
              </a:rPr>
              <a:t> 20__</a:t>
            </a:r>
          </a:p>
          <a:p>
            <a:pPr marL="0" indent="0" algn="r">
              <a:buNone/>
            </a:pPr>
            <a:r>
              <a:rPr lang="es-MX" sz="1600" dirty="0" smtClean="0">
                <a:latin typeface="Lucida Sans" panose="020B0602030504020204" pitchFamily="34" charset="0"/>
              </a:rPr>
              <a:t>		Asunto: S</a:t>
            </a:r>
            <a:r>
              <a:rPr lang="es-MX" sz="1400" dirty="0" smtClean="0">
                <a:latin typeface="Lucida Sans" panose="020B0602030504020204" pitchFamily="34" charset="0"/>
              </a:rPr>
              <a:t>olicitud de inscripción para titulados de profesional asociado (continuidad de licenciatura).</a:t>
            </a:r>
          </a:p>
          <a:p>
            <a:endParaRPr lang="es-MX" sz="1400" dirty="0" smtClean="0"/>
          </a:p>
          <a:p>
            <a:pPr marL="0" indent="0">
              <a:buNone/>
            </a:pPr>
            <a:r>
              <a:rPr lang="es-MX" sz="1400" b="1" dirty="0" smtClean="0">
                <a:latin typeface="Lucida Sans" panose="020B0602030504020204" pitchFamily="34" charset="0"/>
              </a:rPr>
              <a:t>SECRETARIO </a:t>
            </a:r>
            <a:r>
              <a:rPr lang="es-MX" sz="1400" b="1" dirty="0">
                <a:latin typeface="Lucida Sans" panose="020B0602030504020204" pitchFamily="34" charset="0"/>
              </a:rPr>
              <a:t>ACADÉMICO</a:t>
            </a:r>
          </a:p>
          <a:p>
            <a:pPr marL="0" indent="0">
              <a:buNone/>
            </a:pPr>
            <a:r>
              <a:rPr lang="es-MX" sz="1400" b="1" dirty="0">
                <a:latin typeface="Lucida Sans" panose="020B0602030504020204" pitchFamily="34" charset="0"/>
              </a:rPr>
              <a:t>UNIVERSIDAD POLITÉCNICA DE GUANAJUATO</a:t>
            </a:r>
          </a:p>
          <a:p>
            <a:endParaRPr lang="es-MX" sz="1600" dirty="0"/>
          </a:p>
          <a:p>
            <a:endParaRPr lang="es-MX" sz="1400" dirty="0">
              <a:latin typeface="Lucida Sans" panose="020B0602030504020204" pitchFamily="34" charset="0"/>
            </a:endParaRPr>
          </a:p>
          <a:p>
            <a:pPr marL="0" indent="0" algn="just">
              <a:buNone/>
            </a:pPr>
            <a:r>
              <a:rPr lang="es-MX" sz="1400" dirty="0">
                <a:latin typeface="Lucida Sans" panose="020B0602030504020204" pitchFamily="34" charset="0"/>
              </a:rPr>
              <a:t>	Por medio de la presente le envío un cordial saludo, además </a:t>
            </a:r>
            <a:r>
              <a:rPr lang="es-MX" sz="1400" dirty="0" smtClean="0">
                <a:latin typeface="Lucida Sans" panose="020B0602030504020204" pitchFamily="34" charset="0"/>
              </a:rPr>
              <a:t>aprovecho para solicitar su autorización para reingreso a la Universidad Politécnica de Guanajuato; mi nombre es: __________________________________________</a:t>
            </a:r>
            <a:r>
              <a:rPr lang="es-MX" sz="1400" dirty="0">
                <a:latin typeface="Lucida Sans" panose="020B0602030504020204" pitchFamily="34" charset="0"/>
              </a:rPr>
              <a:t>con número de </a:t>
            </a:r>
            <a:r>
              <a:rPr lang="es-MX" sz="1400" dirty="0" smtClean="0">
                <a:latin typeface="Lucida Sans" panose="020B0602030504020204" pitchFamily="34" charset="0"/>
              </a:rPr>
              <a:t>matrícula</a:t>
            </a:r>
            <a:r>
              <a:rPr lang="es-MX" sz="1400" dirty="0" smtClean="0">
                <a:latin typeface="Lucida Sans" panose="020B0602030504020204" pitchFamily="34" charset="0"/>
              </a:rPr>
              <a:t>_________________ </a:t>
            </a:r>
            <a:r>
              <a:rPr lang="es-MX" sz="1400" b="1" dirty="0" smtClean="0">
                <a:latin typeface="Lucida Sans" panose="020B0602030504020204" pitchFamily="34" charset="0"/>
              </a:rPr>
              <a:t>Titulado(a</a:t>
            </a:r>
            <a:r>
              <a:rPr lang="es-MX" sz="1400" b="1" dirty="0">
                <a:latin typeface="Lucida Sans" panose="020B0602030504020204" pitchFamily="34" charset="0"/>
              </a:rPr>
              <a:t>)</a:t>
            </a:r>
            <a:r>
              <a:rPr lang="es-MX" sz="1400" dirty="0">
                <a:latin typeface="Lucida Sans" panose="020B0602030504020204" pitchFamily="34" charset="0"/>
              </a:rPr>
              <a:t> </a:t>
            </a:r>
            <a:r>
              <a:rPr lang="es-MX" sz="1400" dirty="0" smtClean="0">
                <a:latin typeface="Lucida Sans" panose="020B0602030504020204" pitchFamily="34" charset="0"/>
              </a:rPr>
              <a:t>como Profesional Asociado (PA) </a:t>
            </a:r>
            <a:r>
              <a:rPr lang="es-MX" sz="1400" dirty="0">
                <a:latin typeface="Lucida Sans" panose="020B0602030504020204" pitchFamily="34" charset="0"/>
              </a:rPr>
              <a:t>de la carrera de  _____________________________ de la Universidad Politécnica </a:t>
            </a:r>
            <a:r>
              <a:rPr lang="es-MX" sz="1400" dirty="0" smtClean="0">
                <a:latin typeface="Lucida Sans" panose="020B0602030504020204" pitchFamily="34" charset="0"/>
              </a:rPr>
              <a:t>de Guanajuato, </a:t>
            </a:r>
            <a:r>
              <a:rPr lang="es-MX" sz="1400" dirty="0">
                <a:latin typeface="Lucida Sans" panose="020B0602030504020204" pitchFamily="34" charset="0"/>
              </a:rPr>
              <a:t>mismo que solicita el presente oficio </a:t>
            </a:r>
            <a:r>
              <a:rPr lang="es-MX" sz="1400" dirty="0" smtClean="0">
                <a:latin typeface="Lucida Sans" panose="020B0602030504020204" pitchFamily="34" charset="0"/>
              </a:rPr>
              <a:t>para iniciar el proceso de Inscripción y concluir el nivel Licenciatura, </a:t>
            </a:r>
            <a:r>
              <a:rPr lang="es-MX" sz="1400" dirty="0">
                <a:latin typeface="Lucida Sans" panose="020B0602030504020204" pitchFamily="34" charset="0"/>
              </a:rPr>
              <a:t>en el Programa Educativo de</a:t>
            </a:r>
            <a:r>
              <a:rPr lang="es-MX" sz="1400" dirty="0" smtClean="0">
                <a:latin typeface="Lucida Sans" panose="020B0602030504020204" pitchFamily="34" charset="0"/>
              </a:rPr>
              <a:t>__________________________ Modalidad(ordinaria, flexible)______________.</a:t>
            </a:r>
            <a:endParaRPr lang="es-MX" sz="1400" dirty="0">
              <a:latin typeface="Lucida Sans" panose="020B0602030504020204" pitchFamily="34" charset="0"/>
            </a:endParaRPr>
          </a:p>
          <a:p>
            <a:pPr algn="just"/>
            <a:endParaRPr lang="es-MX" sz="1400" dirty="0">
              <a:latin typeface="Lucida Sans" panose="020B0602030504020204" pitchFamily="34" charset="0"/>
            </a:endParaRPr>
          </a:p>
          <a:p>
            <a:pPr marL="0" indent="0" algn="just">
              <a:buNone/>
            </a:pPr>
            <a:r>
              <a:rPr lang="es-MX" sz="1400" dirty="0" smtClean="0">
                <a:latin typeface="Lucida Sans" panose="020B0602030504020204" pitchFamily="34" charset="0"/>
              </a:rPr>
              <a:t> </a:t>
            </a:r>
            <a:endParaRPr lang="es-MX" sz="1400" dirty="0"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endParaRPr lang="es-MX" sz="1400" dirty="0"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s-MX" sz="1400" b="1" dirty="0">
                <a:latin typeface="Lucida Sans" panose="020B0602030504020204" pitchFamily="34" charset="0"/>
              </a:rPr>
              <a:t>A T E N T A M E N T E</a:t>
            </a:r>
          </a:p>
          <a:p>
            <a:pPr marL="0" indent="0" algn="ctr">
              <a:buNone/>
            </a:pPr>
            <a:endParaRPr lang="es-MX" sz="1400" dirty="0"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s-MX" sz="1400" dirty="0">
                <a:latin typeface="Lucida Sans" panose="020B0602030504020204" pitchFamily="34" charset="0"/>
              </a:rPr>
              <a:t>_______________________________</a:t>
            </a:r>
          </a:p>
          <a:p>
            <a:pPr marL="0" indent="0" algn="ctr">
              <a:buNone/>
            </a:pPr>
            <a:r>
              <a:rPr lang="es-MX" sz="1400" dirty="0">
                <a:latin typeface="Lucida Sans" panose="020B0602030504020204" pitchFamily="34" charset="0"/>
              </a:rPr>
              <a:t>Nombre y </a:t>
            </a:r>
            <a:r>
              <a:rPr lang="es-MX" sz="1400" dirty="0" smtClean="0">
                <a:latin typeface="Lucida Sans" panose="020B0602030504020204" pitchFamily="34" charset="0"/>
              </a:rPr>
              <a:t>Firma del titulado de PA.</a:t>
            </a:r>
          </a:p>
          <a:p>
            <a:pPr marL="0" indent="0" algn="ctr">
              <a:buNone/>
            </a:pPr>
            <a:endParaRPr lang="es-MX" sz="1400" dirty="0"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endParaRPr lang="es-MX" sz="1400" dirty="0" smtClean="0"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endParaRPr lang="es-MX" sz="1400" dirty="0"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endParaRPr lang="es-MX" sz="1400" dirty="0">
              <a:latin typeface="Lucida Sans" panose="020B0602030504020204" pitchFamily="34" charset="0"/>
            </a:endParaRPr>
          </a:p>
          <a:p>
            <a:endParaRPr lang="es-MX" sz="1400" dirty="0">
              <a:latin typeface="Lucida Sans" panose="020B0602030504020204" pitchFamily="34" charset="0"/>
            </a:endParaRPr>
          </a:p>
          <a:p>
            <a:endParaRPr lang="es-MX" sz="1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790591" y="740251"/>
            <a:ext cx="2523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/>
              <a:t>REESC04-01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97411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1941</TotalTime>
  <Words>139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Santillán</dc:creator>
  <cp:lastModifiedBy>general</cp:lastModifiedBy>
  <cp:revision>55</cp:revision>
  <dcterms:created xsi:type="dcterms:W3CDTF">2020-03-30T20:15:32Z</dcterms:created>
  <dcterms:modified xsi:type="dcterms:W3CDTF">2023-03-21T21:03:53Z</dcterms:modified>
</cp:coreProperties>
</file>