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0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 Microsoft Office" initials="UdMO" lastIdx="3" clrIdx="0">
    <p:extLst>
      <p:ext uri="{19B8F6BF-5375-455C-9EA6-DF929625EA0E}">
        <p15:presenceInfo xmlns:p15="http://schemas.microsoft.com/office/powerpoint/2012/main" userId="Usuario de Microsoft Offi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8"/>
    <p:restoredTop sz="94674"/>
  </p:normalViewPr>
  <p:slideViewPr>
    <p:cSldViewPr snapToGrid="0" snapToObjects="1">
      <p:cViewPr varScale="1">
        <p:scale>
          <a:sx n="66" d="100"/>
          <a:sy n="66" d="100"/>
        </p:scale>
        <p:origin x="285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03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7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30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11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76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05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27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67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85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34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BF57E-FB00-1A44-BDCF-31F68083218D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97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66273" y="1460020"/>
            <a:ext cx="5582653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400" b="1" smtClean="0">
                <a:effectLst/>
                <a:latin typeface="Lucida Sans" panose="020B0602030504020204" pitchFamily="34" charset="0"/>
                <a:ea typeface="Times New Roman" panose="02020603050405020304" pitchFamily="18" charset="0"/>
              </a:rPr>
              <a:t>REESC03-</a:t>
            </a:r>
            <a:r>
              <a:rPr lang="es-MX" sz="1400" b="1" smtClean="0">
                <a:latin typeface="Lucida Sans" panose="020B0602030504020204" pitchFamily="34" charset="0"/>
                <a:ea typeface="Times New Roman" panose="02020603050405020304" pitchFamily="18" charset="0"/>
              </a:rPr>
              <a:t>00</a:t>
            </a:r>
            <a:endParaRPr lang="es-MX" sz="1400" dirty="0">
              <a:effectLst/>
              <a:latin typeface="Lucida Sans" panose="020B0602030504020204" pitchFamily="34" charset="0"/>
              <a:ea typeface="Times New Roman" panose="02020603050405020304" pitchFamily="18" charset="0"/>
            </a:endParaRPr>
          </a:p>
          <a:p>
            <a:pPr algn="r"/>
            <a:endParaRPr lang="es-MX" sz="1400" dirty="0"/>
          </a:p>
          <a:p>
            <a:pPr algn="ctr"/>
            <a:r>
              <a:rPr lang="es-MX" sz="1200" b="1" dirty="0">
                <a:latin typeface="Lucida Sans" panose="020B0602030504020204" pitchFamily="34" charset="0"/>
              </a:rPr>
              <a:t>Carta compromiso para entrega de Certificado de Bachillerato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pPr algn="r"/>
            <a:r>
              <a:rPr lang="es-MX" sz="1200" dirty="0">
                <a:latin typeface="Lucida Sans" panose="020B0602030504020204" pitchFamily="34" charset="0"/>
              </a:rPr>
              <a:t>FECHA: ______________________.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r>
              <a:rPr lang="es-MX" sz="1200" dirty="0">
                <a:latin typeface="Lucida Sans" panose="020B0602030504020204" pitchFamily="34" charset="0"/>
              </a:rPr>
              <a:t>DEPARTAMENTO DE CONTROL ESCOLAR</a:t>
            </a:r>
          </a:p>
          <a:p>
            <a:r>
              <a:rPr lang="es-MX" sz="1200" dirty="0">
                <a:latin typeface="Lucida Sans" panose="020B0602030504020204" pitchFamily="34" charset="0"/>
              </a:rPr>
              <a:t>UNIVERSIDAD POLITÉCNICA DE GUANAJUATO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pPr algn="just"/>
            <a:r>
              <a:rPr lang="es-MX" sz="1200" dirty="0">
                <a:latin typeface="Lucida Sans" panose="020B0602030504020204" pitchFamily="34" charset="0"/>
              </a:rPr>
              <a:t>	Por medio de la presente, yo:  __________________________________________  Alumno(a) del 1° cuatrimestre de la carrera de  _____________________________ de la Universidad Politécnica de Guanajuato, bajo protesta de decir verdad Manifiesto que he cumplido con el 100% de los créditos y materias del bachillerato, al mismo tiempo expresó que no cuento al momento con mi Certificado de Bachillerato.</a:t>
            </a:r>
          </a:p>
          <a:p>
            <a:pPr algn="just"/>
            <a:endParaRPr lang="es-MX" sz="1200" dirty="0">
              <a:latin typeface="Lucida Sans" panose="020B0602030504020204" pitchFamily="34" charset="0"/>
            </a:endParaRPr>
          </a:p>
          <a:p>
            <a:pPr algn="just"/>
            <a:r>
              <a:rPr lang="es-MX" sz="1200" dirty="0">
                <a:latin typeface="Lucida Sans" panose="020B0602030504020204" pitchFamily="34" charset="0"/>
              </a:rPr>
              <a:t>	Estoy consciente que, de no cumplir con la presentación del documento, podría ser causa de baja escolar de esta Institución, y/o que los estudios cursados no tengan validez y cuento con un plazo máximo de 90 días naturales contados a partir de la fecha de inicio de primer cuatrimestre, lo anterior apegado al Reglamento de Estudios de Profesional Asociado y Licenciatura de la Universidad Politécnica de Guanajuato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endParaRPr lang="es-MX" sz="1200" dirty="0">
              <a:latin typeface="Lucida Sans" panose="020B0602030504020204" pitchFamily="34" charset="0"/>
            </a:endParaRPr>
          </a:p>
          <a:p>
            <a:r>
              <a:rPr lang="es-MX" sz="1200" dirty="0">
                <a:latin typeface="Lucida Sans" panose="020B0602030504020204" pitchFamily="34" charset="0"/>
              </a:rPr>
              <a:t>A T E N T A M E N T E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endParaRPr lang="es-MX" sz="1200" dirty="0">
              <a:latin typeface="Lucida Sans" panose="020B0602030504020204" pitchFamily="34" charset="0"/>
            </a:endParaRPr>
          </a:p>
          <a:p>
            <a:endParaRPr lang="es-MX" sz="1200" dirty="0">
              <a:latin typeface="Lucida Sans" panose="020B0602030504020204" pitchFamily="34" charset="0"/>
            </a:endParaRPr>
          </a:p>
          <a:p>
            <a:r>
              <a:rPr lang="es-MX" sz="1200" dirty="0">
                <a:latin typeface="Lucida Sans" panose="020B0602030504020204" pitchFamily="34" charset="0"/>
              </a:rPr>
              <a:t>_______________________________</a:t>
            </a:r>
          </a:p>
          <a:p>
            <a:r>
              <a:rPr lang="es-MX" sz="1200" dirty="0">
                <a:latin typeface="Lucida Sans" panose="020B0602030504020204" pitchFamily="34" charset="0"/>
              </a:rPr>
              <a:t>Nombre y Firma del Alumno.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endParaRPr lang="es-MX" sz="1200" dirty="0">
              <a:latin typeface="Lucida Sans" panose="020B0602030504020204" pitchFamily="34" charset="0"/>
            </a:endParaRPr>
          </a:p>
          <a:p>
            <a:endParaRPr lang="es-MX" sz="1200" dirty="0">
              <a:latin typeface="Lucida Sans" panose="020B0602030504020204" pitchFamily="34" charset="0"/>
            </a:endParaRPr>
          </a:p>
          <a:p>
            <a:r>
              <a:rPr lang="es-MX" sz="1200" dirty="0">
                <a:latin typeface="Lucida Sans" panose="020B0602030504020204" pitchFamily="34" charset="0"/>
              </a:rPr>
              <a:t>Nota: Este documento se archivará en el expediente del alumno.</a:t>
            </a:r>
          </a:p>
          <a:p>
            <a:endParaRPr lang="es-MX" dirty="0"/>
          </a:p>
        </p:txBody>
      </p:sp>
      <p:pic>
        <p:nvPicPr>
          <p:cNvPr id="1026" name="Picture 16">
            <a:extLst>
              <a:ext uri="{FF2B5EF4-FFF2-40B4-BE49-F238E27FC236}">
                <a16:creationId xmlns:a16="http://schemas.microsoft.com/office/drawing/2014/main" id="{19B7229C-751C-4163-8FF9-EF25D46E5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839" y="366713"/>
            <a:ext cx="1508125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472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20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Santillán</dc:creator>
  <cp:lastModifiedBy>52461</cp:lastModifiedBy>
  <cp:revision>42</cp:revision>
  <dcterms:created xsi:type="dcterms:W3CDTF">2020-03-30T20:15:32Z</dcterms:created>
  <dcterms:modified xsi:type="dcterms:W3CDTF">2021-04-12T03:19:09Z</dcterms:modified>
</cp:coreProperties>
</file>